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2AED8E5B-0D98-4FE1-9B26-D1041E3A89F9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159CD-DA3A-463F-AFEF-A68838A6859B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2A925-E007-46C2-84AB-35EE10DCAD39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C2DCB-466C-4061-8D51-D3254DD77FA1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642357F-39F6-401C-9FF8-3072724998F3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DB09B-D413-414E-B13F-B1984CD8FF65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F992-55E7-4B2D-A6F1-8C9243CBFE1B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98110-BAA6-4256-A2E5-BB66A47D2616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3892-3343-4E4E-B81B-70A099359AD2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32F85-D33A-46AF-9088-5A7400C1018E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3EB3A624-F501-46A9-B8CA-4949E24E27C8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0C4D3C1-679D-44D8-8A9C-D402CE4EF569}" type="datetimeFigureOut">
              <a:rPr lang="en-US" dirty="0"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7030A0"/>
            </a:gs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FB4CEDA-6C12-424F-B859-8589D3F32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>
                <a:solidFill>
                  <a:schemeClr val="accent1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MÓJ PIERWSZY FILMIK Z KOTKIEM &lt;3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F2E422F-F7F9-4E68-9B7C-9D51EB8899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err="1"/>
              <a:t>rutkowskaaaaaa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0350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7030A0"/>
            </a:gs>
            <a:gs pos="0">
              <a:srgbClr val="B1DDFF"/>
            </a:gs>
            <a:gs pos="50000">
              <a:srgbClr val="B1DDFF">
                <a:lumMod val="64000"/>
                <a:lumOff val="36000"/>
              </a:srgb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1070422"/>
                  </p:ext>
                </p:extLst>
              </p:nvPr>
            </p:nvGraphicFramePr>
            <p:xfrm>
              <a:off x="418858" y="261922"/>
              <a:ext cx="3380711" cy="29045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80711" cy="2904554"/>
                    </a:xfrm>
                    <a:prstGeom prst="rect">
                      <a:avLst/>
                    </a:prstGeom>
                  </am3d:spPr>
                  <am3d:camera>
                    <am3d:pos x="0" y="0" z="720447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14693" d="1000000"/>
                    <am3d:preTrans dx="0" dy="-44949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920094" ay="1421372" az="997525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858" y="261922"/>
                <a:ext cx="3380711" cy="29045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122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7030A0"/>
            </a:gs>
            <a:gs pos="0">
              <a:srgbClr val="B1DDFF"/>
            </a:gs>
            <a:gs pos="50000">
              <a:srgbClr val="B1DDFF">
                <a:lumMod val="64000"/>
                <a:lumOff val="36000"/>
              </a:srgb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18858" y="261922"/>
              <a:ext cx="3380711" cy="29045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80711" cy="2904554"/>
                    </a:xfrm>
                    <a:prstGeom prst="rect">
                      <a:avLst/>
                    </a:prstGeom>
                  </am3d:spPr>
                  <am3d:camera>
                    <am3d:pos x="0" y="0" z="720447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14693" d="1000000"/>
                    <am3d:preTrans dx="0" dy="-44949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920094" ay="1421372" az="997525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858" y="261922"/>
                <a:ext cx="3380711" cy="29045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516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049 0.01111 L 0.14049 0.01111 C 0.14244 0.00903 0.1444 0.00671 0.14648 0.00463 C 0.14739 0.00347 0.14856 0.00278 0.14948 0.00185 C 0.15065 0.00069 0.15403 -0.0037 0.15468 -0.00486 C 0.15586 -0.00648 0.15664 -0.00856 0.15768 -0.01019 C 0.15846 -0.01111 0.15924 -0.01181 0.16002 -0.01273 C 0.16224 -0.01551 0.16523 -0.02014 0.16744 -0.02222 C 0.16836 -0.02292 0.16953 -0.02292 0.17044 -0.02338 C 0.17578 -0.02685 0.17135 -0.025 0.17578 -0.0287 C 0.17643 -0.0294 0.17734 -0.0294 0.17799 -0.03009 C 0.18229 -0.03403 0.17799 -0.03194 0.1832 -0.03542 C 0.18424 -0.03611 0.18528 -0.03634 0.18619 -0.03681 C 0.18802 -0.03773 0.18971 -0.03866 0.19153 -0.03935 C 0.19349 -0.04051 0.19752 -0.04213 0.19752 -0.04213 L 0.28672 -0.03935 C 0.29297 -0.03912 0.29349 -0.03796 0.29869 -0.03681 C 0.30104 -0.03634 0.30325 -0.03588 0.30547 -0.03542 C 0.30781 -0.03356 0.31445 -0.02847 0.31679 -0.02755 C 0.31875 -0.02662 0.3207 -0.02662 0.32278 -0.02616 C 0.32526 -0.02546 0.32773 -0.02454 0.33021 -0.02338 C 0.33255 -0.02245 0.33476 -0.0206 0.33698 -0.01944 C 0.33919 -0.01829 0.34153 -0.01806 0.34375 -0.0169 C 0.34778 -0.01458 0.35156 -0.01065 0.35573 -0.0088 C 0.35885 -0.00741 0.36393 -0.00532 0.36705 -0.00347 C 0.37877 0.00347 0.36744 -0.00301 0.37825 0.00579 C 0.37968 0.00694 0.38125 0.00741 0.38281 0.00856 C 0.39882 0.02153 0.37565 0.00417 0.38945 0.01644 C 0.39088 0.01782 0.39257 0.01806 0.39401 0.01921 C 0.39557 0.02037 0.397 0.02176 0.39843 0.02315 C 0.39935 0.02407 0.39987 0.02523 0.40078 0.02593 C 0.4039 0.02824 0.40573 0.0287 0.40898 0.02986 C 0.41146 0.03264 0.41367 0.03634 0.41653 0.03796 C 0.41797 0.03866 0.41953 0.03981 0.42096 0.04051 C 0.42252 0.0412 0.42396 0.0412 0.42552 0.0419 C 0.42721 0.04259 0.42903 0.04375 0.43073 0.04444 C 0.43932 0.0537 0.42929 0.04421 0.43906 0.05 C 0.44062 0.05093 0.44192 0.05301 0.44349 0.05394 C 0.44674 0.05602 0.45468 0.06042 0.45924 0.06065 C 0.46601 0.06088 0.47278 0.06065 0.47955 0.06065 L -0.00052 0.00046 C 0.00195 0 0.00455 0 0.00703 -0.00069 C 0.00859 -0.00139 0.00989 -0.00301 0.01146 -0.00347 C 0.01419 -0.0044 0.01692 -0.0044 0.01979 -0.00486 C 0.0345 -0.01134 0.01601 -0.0037 0.0332 -0.0088 C 0.03528 -0.00949 0.03724 -0.01065 0.03919 -0.01134 C 0.04166 -0.0125 0.04427 -0.01319 0.04674 -0.01412 C 0.04896 -0.01505 0.05117 -0.01644 0.05351 -0.0169 C 0.0595 -0.01782 0.06549 -0.01759 0.07148 -0.01806 C 0.07448 -0.01852 0.07747 -0.01921 0.08047 -0.01944 L 0.1082 -0.02222 C 0.11119 -0.02245 0.11419 -0.02338 0.11718 -0.02338 C 0.13021 -0.02407 0.14323 -0.02431 0.15625 -0.02477 C 0.1595 -0.02523 0.16276 -0.02593 0.16601 -0.02616 C 0.18073 -0.02731 0.19544 -0.02731 0.21028 -0.0287 L 0.22369 -0.03009 L 0.36849 -0.0287 C 0.37435 -0.0287 0.3789 -0.02847 0.38424 -0.02477 C 0.3858 -0.02361 0.38724 -0.02199 0.3888 -0.02083 C 0.39349 -0.01736 0.39414 -0.01852 0.39922 -0.01412 C 0.40039 -0.01319 0.40117 -0.01134 0.40221 -0.01019 C 0.40885 -0.00162 0.39974 -0.01412 0.40677 -0.00347 C 0.40859 -0.00046 0.41054 0.00093 0.41198 0.00463 C 0.41263 0.00625 0.41302 0.0081 0.41354 0.00995 C 0.41562 0.02894 0.41471 0.01806 0.41354 0.05648 C 0.41341 0.05926 0.41315 0.06204 0.41276 0.06458 C 0.41211 0.06898 0.41119 0.07338 0.41054 0.07778 C 0.40989 0.08218 0.40937 0.08681 0.40898 0.0912 C 0.40833 0.09838 0.40755 0.1125 0.40755 0.1125 C 0.40781 0.12546 0.40742 0.13843 0.4082 0.15116 C 0.40846 0.15417 0.40976 0.15648 0.41054 0.15926 C 0.41185 0.16458 0.41276 0.17014 0.41419 0.17523 C 0.41575 0.18056 0.41784 0.18542 0.41875 0.1912 C 0.41927 0.19444 0.41966 0.19745 0.42031 0.20046 C 0.42474 0.22269 0.42057 0.19815 0.42396 0.21782 C 0.42747 0.23773 0.42356 0.2162 0.42695 0.23796 C 0.42864 0.24815 0.42838 0.24444 0.43073 0.25532 C 0.43138 0.25787 0.43164 0.26065 0.43229 0.26319 C 0.4332 0.26782 0.43528 0.27616 0.43672 0.28056 C 0.43815 0.28519 0.43919 0.29028 0.44127 0.29398 C 0.44297 0.29699 0.44414 0.30208 0.44648 0.30324 L 0.45169 0.30602 C 0.45742 0.30556 0.47213 0.30579 0.47955 0.30185 C 0.4888 0.29699 0.52343 0.27384 0.53047 0.26713 C 0.55195 0.24722 0.54896 0.25093 0.57474 0.22199 C 0.57487 0.22176 0.59648 0.1956 0.59726 0.19398 C 0.6095 0.16898 0.60481 0.18032 0.61224 0.16065 C 0.61172 0.15347 0.6125 0.1456 0.6108 0.13912 C 0.60963 0.13519 0.60104 0.13426 0.59948 0.1338 C 0.54114 0.13588 0.53502 0.13148 0.48997 0.14329 C 0.47278 0.14769 0.43984 0.15926 0.42396 0.16597 C 0.41237 0.1706 0.40117 0.17801 0.38945 0.18194 C 0.37591 0.18634 0.36198 0.18796 0.3483 0.1912 C 0.33424 0.19468 0.32018 0.19745 0.30625 0.20185 C 0.2914 0.20671 0.27682 0.21458 0.26198 0.21921 C 0.24752 0.22384 0.23307 0.22662 0.21849 0.22986 C 0.18424 0.2375 0.15013 0.24606 0.11575 0.25116 L 0.0625 0.25926 C 0.04518 0.26204 0.02799 0.26644 0.01067 0.26852 C -0.00469 0.27037 -0.02032 0.27037 -0.03581 0.2713 L -0.08151 0.27662 C -0.11836 0.27986 -0.18802 0.28102 -0.21719 0.28194 C -0.4142 0.27546 -0.28099 0.2831 -0.37618 0.27384 C -0.41446 0.27014 -0.38138 0.27454 -0.40547 0.2713 C -0.40274 0.26806 -0.40261 0.26713 -0.3987 0.26713 L -0.3056 0.26991 L -0.17969 0.27269 C -0.16797 0.27431 -0.15625 0.27731 -0.14453 0.27801 C -0.11055 0.27963 -0.07657 0.27847 -0.04258 0.27917 L 0.02278 0.28194 C 0.04544 0.28333 0.06823 0.28403 0.09101 0.28727 C 0.10703 0.28935 0.12304 0.29097 0.13893 0.29514 C 0.14518 0.29699 0.1789 0.30833 0.1832 0.31134 C 0.18802 0.31435 0.1931 0.31597 0.19752 0.3206 C 0.20052 0.32361 0.20325 0.32801 0.20651 0.32986 C 0.20872 0.33125 0.20963 0.33148 0.21172 0.3338 C 0.222 0.34537 0.20846 0.33102 0.21705 0.3419 C 0.22382 0.35069 0.22343 0.35046 0.22968 0.35394 C 0.23554 0.35718 0.24114 0.36088 0.247 0.36319 C 0.24922 0.36412 0.25156 0.36481 0.25377 0.36597 C 0.26054 0.36921 0.26771 0.37106 0.27396 0.37662 C 0.2776 0.37986 0.2819 0.38403 0.28593 0.38588 C 0.29505 0.38981 0.29726 0.38819 0.30468 0.39398 C 0.30664 0.39537 0.3082 0.39769 0.31002 0.39931 C 0.31198 0.40093 0.31406 0.40162 0.31601 0.40324 C 0.31757 0.40463 0.31901 0.40694 0.32044 0.40856 C 0.32265 0.41088 0.325 0.41319 0.32721 0.41528 C 0.3375 0.42431 0.32435 0.41088 0.33476 0.42199 C 0.33646 0.42593 0.33815 0.43009 0.33997 0.43403 C 0.34427 0.44259 0.34336 0.43912 0.3483 0.44722 C 0.35286 0.45509 0.35729 0.46319 0.36172 0.4713 C 0.36653 0.48009 0.37122 0.48912 0.37604 0.49792 C 0.37747 0.50069 0.37903 0.50324 0.38047 0.50602 C 0.38177 0.5081 0.38333 0.50995 0.38424 0.5125 C 0.38815 0.52292 0.38606 0.51806 0.39023 0.52731 C 0.39375 0.54583 0.39414 0.53958 0.39179 0.55787 C 0.3914 0.56065 0.39075 0.56319 0.39023 0.56597 C 0.38997 0.57176 0.38984 0.57755 0.38945 0.58333 C 0.38945 0.58472 0.38919 0.58611 0.3888 0.58727 C 0.38815 0.58843 0.38724 0.58912 0.38646 0.59005 C 0.38476 0.58958 0.38294 0.58912 0.38125 0.58866 C 0.38047 0.58843 0.37981 0.58773 0.37903 0.58727 C 0.37799 0.58681 0.37695 0.58634 0.37604 0.58588 C 0.36679 0.58264 0.37552 0.58634 0.36849 0.58333 L 0.33854 0.58449 C 0.33619 0.58472 0.33398 0.58565 0.33177 0.58588 C 0.32239 0.58727 0.31341 0.58773 0.30403 0.58866 L 0.10599 0.58588 C 0.10481 0.58588 0.10403 0.58403 0.10299 0.58333 C 0.10221 0.58264 0.10143 0.58241 0.10078 0.58194 C 0.09909 0.57894 0.09804 0.57755 0.097 0.57384 C 0.09635 0.57176 0.09596 0.56944 0.09544 0.56736 C 0.09622 0.56551 0.09713 0.56389 0.09778 0.56204 C 0.09817 0.56065 0.09791 0.55903 0.09843 0.55787 C 0.09922 0.55648 0.10052 0.55648 0.10143 0.55532 C 0.10234 0.55417 0.10286 0.55231 0.10377 0.55116 C 0.10507 0.54954 0.10664 0.54838 0.1082 0.54722 C 0.12552 0.5338 0.1194 0.53958 0.14049 0.52593 C 0.15976 0.51343 0.15442 0.51181 0.18398 0.50185 C 0.18919 0.50023 0.19453 0.49907 0.19974 0.49653 C 0.20885 0.49236 0.21771 0.48657 0.22669 0.48194 C 0.23372 0.47824 0.24075 0.47477 0.24778 0.4713 C 0.25052 0.46991 0.25312 0.46782 0.25599 0.46736 C 0.2582 0.4669 0.26054 0.46644 0.26276 0.46597 C 0.27057 0.46366 0.26953 0.46319 0.27695 0.46065 C 0.27877 0.45995 0.28047 0.45972 0.28229 0.45926 C 0.28372 0.45833 0.28515 0.45718 0.28672 0.45648 C 0.28893 0.45579 0.29336 0.45532 0.2957 0.45394 C 0.2983 0.45231 0.30078 0.45046 0.30325 0.44861 C 0.30468 0.4463 0.30625 0.44398 0.30768 0.4419 C 0.30976 0.43912 0.31198 0.43704 0.3138 0.43403 C 0.31823 0.42593 0.32304 0.41852 0.32721 0.40995 C 0.32877 0.40671 0.33007 0.40347 0.33177 0.40069 C 0.34101 0.38403 0.34192 0.39005 0.35052 0.36181 C 0.35351 0.35208 0.35716 0.34306 0.3595 0.33264 L 0.36771 0.29514 C 0.36705 0.28588 0.36836 0.27523 0.36549 0.26713 C 0.36393 0.26319 0.35273 0.25926 0.34896 0.25926 L 0.24023 0.25648 C 0.23619 0.25532 0.23216 0.25463 0.22825 0.25255 C 0.22005 0.24815 0.20429 0.23657 0.20429 0.23657 C 0.20221 0.2338 0.20039 0.23102 0.19817 0.22847 C 0.18737 0.21597 0.19544 0.22824 0.18554 0.21389 C 0.18216 0.20903 0.17578 0.19931 0.17578 0.19931 C 0.17487 0.19583 0.17239 0.18912 0.17278 0.18449 C 0.1733 0.17731 0.17369 0.16944 0.17578 0.16319 C 0.18294 0.14144 0.19922 0.11921 0.21093 0.10856 C 0.22526 0.0956 0.23828 0.07731 0.25377 0.06991 C 0.26679 0.06366 0.27942 0.05486 0.29271 0.05116 C 0.31185 0.04606 0.33112 0.04005 0.35052 0.03912 C 0.37096 0.03819 0.39153 0.03843 0.41198 0.03796 C 0.4207 0.03819 0.48372 0.03889 0.50729 0.04329 C 0.5138 0.04444 0.52018 0.04699 0.52669 0.04861 C 0.5332 0.05 0.53984 0.05093 0.54622 0.05255 C 0.55156 0.05394 0.55677 0.05625 0.56198 0.05787 C 0.56653 0.05926 0.57109 0.06019 0.57552 0.06181 C 0.57955 0.06343 0.58346 0.06574 0.5875 0.06713 C 0.61289 0.07662 0.57721 0.05972 0.61302 0.07778 C 0.61744 0.08287 0.62265 0.08611 0.62656 0.09259 C 0.62981 0.09792 0.63307 0.10301 0.63619 0.10856 C 0.63685 0.10972 0.63724 0.11134 0.63776 0.1125 C 0.63841 0.11412 0.63932 0.11528 0.63997 0.11667 C 0.65026 0.11435 0.6608 0.11505 0.6707 0.10995 C 0.67838 0.10602 0.6845 0.0956 0.69179 0.08981 C 0.69687 0.08588 0.72994 0.06042 0.73828 0.05116 C 0.75755 0.02986 0.77617 0.00671 0.79531 -0.01551 C 0.79987 -0.02083 0.80859 -0.02894 0.8125 -0.03681 C 0.81901 -0.05 0.81888 -0.05069 0.8207 -0.06088 C 0.79166 -0.07384 0.8151 -0.06481 0.74948 -0.06343 L 0.67825 -0.06204 C 0.63789 -0.05694 0.69609 -0.06481 0.65807 -0.0581 C 0.6513 -0.05694 0.63476 -0.05602 0.62656 -0.05278 C 0.58333 -0.03634 0.60807 -0.04769 0.5875 -0.03287 C 0.58476 -0.03079 0.58203 -0.0294 0.57929 -0.02755 C 0.5733 -0.02315 0.56601 -0.01644 0.56054 -0.01134 C 0.55898 -0.01019 0.55716 -0.00949 0.55599 -0.00741 L 0.55221 -0.00069 C 0.55195 0.00046 0.55156 0.00185 0.55156 0.00324 C 0.55156 0.01875 0.55169 0.01736 0.55377 0.02847 C 0.55507 0.06435 0.55638 0.06644 0.55377 0.09931 C 0.55299 0.10949 0.55 0.12546 0.54856 0.13519 C 0.54661 0.14769 0.54518 0.16019 0.54323 0.17245 C 0.54231 0.1787 0.54114 0.18495 0.54023 0.1912 C 0.53112 0.2581 0.54036 0.19676 0.53424 0.23657 C 0.53268 0.26181 0.53489 0.23449 0.53047 0.26319 C 0.52981 0.26806 0.52968 0.27315 0.52903 0.27801 C 0.52877 0.27986 0.52513 0.30093 0.52448 0.30324 C 0.52083 0.3169 0.5181 0.33171 0.5125 0.34329 C 0.50781 0.35301 0.50338 0.36343 0.4983 0.37269 C 0.48984 0.38773 0.48489 0.39745 0.47422 0.40995 C 0.46953 0.41528 0.45013 0.42847 0.44648 0.42986 C 0.36432 0.46366 0.38685 0.45949 0.33177 0.46181 L 0.16302 0.45787 C 0.15377 0.45764 0.14453 0.45486 0.13528 0.45394 C 0.12825 0.45324 0.12122 0.45301 0.11419 0.45255 C 0.09909 0.44838 0.10403 0.45023 0.08346 0.4419 C 0.08047 0.44074 0.07747 0.43958 0.07448 0.43796 C 0.0625 0.43125 0.06093 0.42801 0.04752 0.41921 C 0.04479 0.41759 0.04192 0.41667 0.03919 0.41528 L 0.01979 0.39514 C 0.01771 0.39306 0.01549 0.39144 0.01367 0.38866 C 0.00924 0.38148 0.00247 0.37106 -0.00131 0.36319 C -0.00261 0.36042 -0.00326 0.35694 -0.0043 0.35394 C -0.00521 0.35116 -0.00625 0.34861 -0.00729 0.34583 C -0.00821 0.33611 -0.01016 0.32662 -0.01029 0.31667 C -0.01042 0.30185 -0.00925 0.28704 -0.00808 0.27269 C -0.00769 0.26921 -0.00638 0.26644 -0.00573 0.26319 C -0.00495 0.25926 -0.00469 0.25486 -0.00352 0.25116 C -0.00091 0.24236 0.00143 0.23264 0.00547 0.22593 C 0.00794 0.22176 0.01771 0.20463 0.02278 0.19792 C 0.02799 0.19097 0.02734 0.19282 0.03398 0.18727 C 0.0431 0.17963 0.03997 0.17986 0.05052 0.17801 C 0.0595 0.17616 0.07747 0.17384 0.07747 0.17384 C 0.09075 0.17616 0.10429 0.17523 0.11718 0.18056 C 0.12187 0.18264 0.13372 0.19907 0.13828 0.20718 C 0.14244 0.21505 0.14674 0.22245 0.15026 0.23125 C 0.16588 0.26991 0.1664 0.28356 0.17942 0.32986 C 0.17994 0.33148 0.20039 0.3963 0.2013 0.40185 L 0.20729 0.44051 C 0.20755 0.44421 0.20807 0.44769 0.20794 0.45116 C 0.20781 0.45718 0.20742 0.46296 0.20651 0.46852 C 0.20612 0.47083 0.20507 0.47222 0.20429 0.47384 C 0.20325 0.47616 0.2013 0.4794 0.19974 0.48056 C 0.19765 0.48218 0.19205 0.48287 0.19075 0.48333 C 0.18997 0.4838 0.18932 0.48426 0.18854 0.48449 C 0.1845 0.48634 0.18333 0.48611 0.17877 0.48727 C 0.17578 0.48796 0.17265 0.48843 0.16979 0.48981 C 0.16549 0.49213 0.16132 0.49537 0.15703 0.49653 C 0.14388 0.5 0.15924 0.4963 0.13294 0.50069 C 0.13125 0.50093 0.12955 0.50162 0.12773 0.50185 C 0.12396 0.50255 0.12018 0.50278 0.11653 0.50324 C 0.09726 0.50579 0.11914 0.5037 0.09179 0.50602 C 0.08463 0.51019 0.09088 0.50671 0.07448 0.50856 C 0.07122 0.50903 0.06797 0.50949 0.06471 0.50995 C 0.05325 0.50949 0.04166 0.50949 0.03021 0.50856 C 0.02565 0.5081 0.01679 0.50602 0.01679 0.50602 C 0.01523 0.50532 0.01302 0.5044 0.01146 0.50324 C 0.01041 0.50255 0.0095 0.50116 0.00846 0.50069 C 0.00599 0.49907 0.00351 0.49792 0.00104 0.49653 C -0.00052 0.49583 -0.00209 0.49491 -0.00352 0.49398 C -0.00482 0.49306 -0.00599 0.4919 -0.00729 0.4912 C -0.00847 0.49051 -0.00977 0.49051 -0.01107 0.48981 C -0.01745 0.48727 -0.01016 0.48935 -0.02071 0.48727 C -0.02175 0.48681 -0.02279 0.48657 -0.02383 0.48588 C -0.02487 0.48519 -0.02565 0.48356 -0.02683 0.48333 C -0.03021 0.48218 -0.03373 0.48241 -0.03724 0.48194 C -0.03907 0.48102 -0.04076 0.47986 -0.04258 0.47917 C -0.04453 0.47847 -0.04662 0.47894 -0.04857 0.47801 C -0.05235 0.47593 -0.05586 0.47176 -0.05977 0.46991 C -0.06172 0.46898 -0.06328 0.46852 -0.06498 0.46736 C -0.0655 0.4669 -0.06602 0.46644 -0.06654 0.46597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7030A0"/>
            </a:gs>
            <a:gs pos="0">
              <a:srgbClr val="B1DDFF"/>
            </a:gs>
            <a:gs pos="50000">
              <a:srgbClr val="B1DDFF">
                <a:lumMod val="64000"/>
                <a:lumOff val="36000"/>
              </a:srgb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18858" y="261922"/>
              <a:ext cx="3380711" cy="29045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80711" cy="2904554"/>
                    </a:xfrm>
                    <a:prstGeom prst="rect">
                      <a:avLst/>
                    </a:prstGeom>
                  </am3d:spPr>
                  <am3d:camera>
                    <am3d:pos x="0" y="0" z="720447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14693" d="1000000"/>
                    <am3d:preTrans dx="0" dy="-44949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920094" ay="1421372" az="997525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858" y="261922"/>
                <a:ext cx="3380711" cy="290455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Błyskawica 2">
            <a:extLst>
              <a:ext uri="{FF2B5EF4-FFF2-40B4-BE49-F238E27FC236}">
                <a16:creationId xmlns:a16="http://schemas.microsoft.com/office/drawing/2014/main" id="{B0EEFCFD-21DC-48BA-A9B9-73B012CC2AB8}"/>
              </a:ext>
            </a:extLst>
          </p:cNvPr>
          <p:cNvSpPr/>
          <p:nvPr/>
        </p:nvSpPr>
        <p:spPr>
          <a:xfrm flipH="1" flipV="1">
            <a:off x="5678424" y="5047487"/>
            <a:ext cx="54864" cy="45719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łoneczko 3">
            <a:extLst>
              <a:ext uri="{FF2B5EF4-FFF2-40B4-BE49-F238E27FC236}">
                <a16:creationId xmlns:a16="http://schemas.microsoft.com/office/drawing/2014/main" id="{9E310176-A615-4264-9685-9E9D1BCC7CD6}"/>
              </a:ext>
            </a:extLst>
          </p:cNvPr>
          <p:cNvSpPr/>
          <p:nvPr/>
        </p:nvSpPr>
        <p:spPr>
          <a:xfrm>
            <a:off x="5989320" y="1714199"/>
            <a:ext cx="1527048" cy="1641649"/>
          </a:xfrm>
          <a:prstGeom prst="su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005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049 0.01111 L 0.14049 0.01111 C 0.14244 0.00903 0.1444 0.00671 0.14648 0.00463 C 0.14739 0.00347 0.14856 0.00278 0.14948 0.00185 C 0.15065 0.00069 0.15403 -0.0037 0.15468 -0.00486 C 0.15586 -0.00648 0.15664 -0.00856 0.15768 -0.01019 C 0.15846 -0.01111 0.15924 -0.01181 0.16002 -0.01273 C 0.16224 -0.01551 0.16523 -0.02014 0.16744 -0.02222 C 0.16836 -0.02292 0.16953 -0.02292 0.17044 -0.02338 C 0.17578 -0.02685 0.17135 -0.025 0.17578 -0.0287 C 0.17643 -0.0294 0.17734 -0.0294 0.17799 -0.03009 C 0.18229 -0.03403 0.17799 -0.03194 0.1832 -0.03542 C 0.18424 -0.03611 0.18528 -0.03634 0.18619 -0.03681 C 0.18802 -0.03773 0.18971 -0.03866 0.19153 -0.03935 C 0.19349 -0.04051 0.19752 -0.04213 0.19752 -0.04213 L 0.28672 -0.03935 C 0.29297 -0.03912 0.29349 -0.03796 0.29869 -0.03681 C 0.30104 -0.03634 0.30325 -0.03588 0.30547 -0.03542 C 0.30781 -0.03356 0.31445 -0.02847 0.31679 -0.02755 C 0.31875 -0.02662 0.3207 -0.02662 0.32278 -0.02616 C 0.32526 -0.02546 0.32773 -0.02454 0.33021 -0.02338 C 0.33255 -0.02245 0.33476 -0.0206 0.33698 -0.01944 C 0.33919 -0.01829 0.34153 -0.01806 0.34375 -0.0169 C 0.34778 -0.01458 0.35156 -0.01065 0.35573 -0.0088 C 0.35885 -0.00741 0.36393 -0.00532 0.36705 -0.00347 C 0.37877 0.00347 0.36744 -0.00301 0.37825 0.00579 C 0.37968 0.00694 0.38125 0.00741 0.38281 0.00856 C 0.39882 0.02153 0.37565 0.00417 0.38945 0.01644 C 0.39088 0.01782 0.39257 0.01806 0.39401 0.01921 C 0.39557 0.02037 0.397 0.02176 0.39843 0.02315 C 0.39935 0.02407 0.39987 0.02523 0.40078 0.02593 C 0.4039 0.02824 0.40573 0.0287 0.40898 0.02986 C 0.41146 0.03264 0.41367 0.03634 0.41653 0.03796 C 0.41797 0.03866 0.41953 0.03981 0.42096 0.04051 C 0.42252 0.0412 0.42396 0.0412 0.42552 0.0419 C 0.42721 0.04259 0.42903 0.04375 0.43073 0.04444 C 0.43932 0.0537 0.42929 0.04421 0.43906 0.05 C 0.44062 0.05093 0.44192 0.05301 0.44349 0.05394 C 0.44674 0.05602 0.45468 0.06042 0.45924 0.06065 C 0.46601 0.06088 0.47278 0.06065 0.47955 0.06065 L -0.00052 0.00046 C 0.00195 0 0.00455 0 0.00703 -0.00069 C 0.00859 -0.00139 0.00989 -0.00301 0.01146 -0.00347 C 0.01419 -0.0044 0.01692 -0.0044 0.01979 -0.00486 C 0.0345 -0.01134 0.01601 -0.0037 0.0332 -0.0088 C 0.03528 -0.00949 0.03724 -0.01065 0.03919 -0.01134 C 0.04166 -0.0125 0.04427 -0.01319 0.04674 -0.01412 C 0.04896 -0.01505 0.05117 -0.01644 0.05351 -0.0169 C 0.0595 -0.01782 0.06549 -0.01759 0.07148 -0.01806 C 0.07448 -0.01852 0.07747 -0.01921 0.08047 -0.01944 L 0.1082 -0.02222 C 0.11119 -0.02245 0.11419 -0.02338 0.11718 -0.02338 C 0.13021 -0.02407 0.14323 -0.02431 0.15625 -0.02477 C 0.1595 -0.02523 0.16276 -0.02593 0.16601 -0.02616 C 0.18073 -0.02731 0.19544 -0.02731 0.21028 -0.0287 L 0.22369 -0.03009 L 0.36849 -0.0287 C 0.37435 -0.0287 0.3789 -0.02847 0.38424 -0.02477 C 0.3858 -0.02361 0.38724 -0.02199 0.3888 -0.02083 C 0.39349 -0.01736 0.39414 -0.01852 0.39922 -0.01412 C 0.40039 -0.01319 0.40117 -0.01134 0.40221 -0.01019 C 0.40885 -0.00162 0.39974 -0.01412 0.40677 -0.00347 C 0.40859 -0.00046 0.41054 0.00093 0.41198 0.00463 C 0.41263 0.00625 0.41302 0.0081 0.41354 0.00995 C 0.41562 0.02894 0.41471 0.01806 0.41354 0.05648 C 0.41341 0.05926 0.41315 0.06204 0.41276 0.06458 C 0.41211 0.06898 0.41119 0.07338 0.41054 0.07778 C 0.40989 0.08218 0.40937 0.08681 0.40898 0.0912 C 0.40833 0.09838 0.40755 0.1125 0.40755 0.1125 C 0.40781 0.12546 0.40742 0.13843 0.4082 0.15116 C 0.40846 0.15417 0.40976 0.15648 0.41054 0.15926 C 0.41185 0.16458 0.41276 0.17014 0.41419 0.17523 C 0.41575 0.18056 0.41784 0.18542 0.41875 0.1912 C 0.41927 0.19444 0.41966 0.19745 0.42031 0.20046 C 0.42474 0.22269 0.42057 0.19815 0.42396 0.21782 C 0.42747 0.23773 0.42356 0.2162 0.42695 0.23796 C 0.42864 0.24815 0.42838 0.24444 0.43073 0.25532 C 0.43138 0.25787 0.43164 0.26065 0.43229 0.26319 C 0.4332 0.26782 0.43528 0.27616 0.43672 0.28056 C 0.43815 0.28519 0.43919 0.29028 0.44127 0.29398 C 0.44297 0.29699 0.44414 0.30208 0.44648 0.30324 L 0.45169 0.30602 C 0.45742 0.30556 0.47213 0.30579 0.47955 0.30185 C 0.4888 0.29699 0.52343 0.27384 0.53047 0.26713 C 0.55195 0.24722 0.54896 0.25093 0.57474 0.22199 C 0.57487 0.22176 0.59648 0.1956 0.59726 0.19398 C 0.6095 0.16898 0.60481 0.18032 0.61224 0.16065 C 0.61172 0.15347 0.6125 0.1456 0.6108 0.13912 C 0.60963 0.13519 0.60104 0.13426 0.59948 0.1338 C 0.54114 0.13588 0.53502 0.13148 0.48997 0.14329 C 0.47278 0.14769 0.43984 0.15926 0.42396 0.16597 C 0.41237 0.1706 0.40117 0.17801 0.38945 0.18194 C 0.37591 0.18634 0.36198 0.18796 0.3483 0.1912 C 0.33424 0.19468 0.32018 0.19745 0.30625 0.20185 C 0.2914 0.20671 0.27682 0.21458 0.26198 0.21921 C 0.24752 0.22384 0.23307 0.22662 0.21849 0.22986 C 0.18424 0.2375 0.15013 0.24606 0.11575 0.25116 L 0.0625 0.25926 C 0.04518 0.26204 0.02799 0.26644 0.01067 0.26852 C -0.00469 0.27037 -0.02032 0.27037 -0.03581 0.2713 L -0.08151 0.27662 C -0.11836 0.27986 -0.18802 0.28102 -0.21719 0.28194 C -0.4142 0.27546 -0.28099 0.2831 -0.37618 0.27384 C -0.41446 0.27014 -0.38138 0.27454 -0.40547 0.2713 C -0.40274 0.26806 -0.40261 0.26713 -0.3987 0.26713 L -0.3056 0.26991 L -0.17969 0.27269 C -0.16797 0.27431 -0.15625 0.27731 -0.14453 0.27801 C -0.11055 0.27963 -0.07657 0.27847 -0.04258 0.27917 L 0.02278 0.28194 C 0.04544 0.28333 0.06823 0.28403 0.09101 0.28727 C 0.10703 0.28935 0.12304 0.29097 0.13893 0.29514 C 0.14518 0.29699 0.1789 0.30833 0.1832 0.31134 C 0.18802 0.31435 0.1931 0.31597 0.19752 0.3206 C 0.20052 0.32361 0.20325 0.32801 0.20651 0.32986 C 0.20872 0.33125 0.20963 0.33148 0.21172 0.3338 C 0.222 0.34537 0.20846 0.33102 0.21705 0.3419 C 0.22382 0.35069 0.22343 0.35046 0.22968 0.35394 C 0.23554 0.35718 0.24114 0.36088 0.247 0.36319 C 0.24922 0.36412 0.25156 0.36481 0.25377 0.36597 C 0.26054 0.36921 0.26771 0.37106 0.27396 0.37662 C 0.2776 0.37986 0.2819 0.38403 0.28593 0.38588 C 0.29505 0.38981 0.29726 0.38819 0.30468 0.39398 C 0.30664 0.39537 0.3082 0.39769 0.31002 0.39931 C 0.31198 0.40093 0.31406 0.40162 0.31601 0.40324 C 0.31757 0.40463 0.31901 0.40694 0.32044 0.40856 C 0.32265 0.41088 0.325 0.41319 0.32721 0.41528 C 0.3375 0.42431 0.32435 0.41088 0.33476 0.42199 C 0.33646 0.42593 0.33815 0.43009 0.33997 0.43403 C 0.34427 0.44259 0.34336 0.43912 0.3483 0.44722 C 0.35286 0.45509 0.35729 0.46319 0.36172 0.4713 C 0.36653 0.48009 0.37122 0.48912 0.37604 0.49792 C 0.37747 0.50069 0.37903 0.50324 0.38047 0.50602 C 0.38177 0.5081 0.38333 0.50995 0.38424 0.5125 C 0.38815 0.52292 0.38606 0.51806 0.39023 0.52731 C 0.39375 0.54583 0.39414 0.53958 0.39179 0.55787 C 0.3914 0.56065 0.39075 0.56319 0.39023 0.56597 C 0.38997 0.57176 0.38984 0.57755 0.38945 0.58333 C 0.38945 0.58472 0.38919 0.58611 0.3888 0.58727 C 0.38815 0.58843 0.38724 0.58912 0.38646 0.59005 C 0.38476 0.58958 0.38294 0.58912 0.38125 0.58866 C 0.38047 0.58843 0.37981 0.58773 0.37903 0.58727 C 0.37799 0.58681 0.37695 0.58634 0.37604 0.58588 C 0.36679 0.58264 0.37552 0.58634 0.36849 0.58333 L 0.33854 0.58449 C 0.33619 0.58472 0.33398 0.58565 0.33177 0.58588 C 0.32239 0.58727 0.31341 0.58773 0.30403 0.58866 L 0.10599 0.58588 C 0.10481 0.58588 0.10403 0.58403 0.10299 0.58333 C 0.10221 0.58264 0.10143 0.58241 0.10078 0.58194 C 0.09909 0.57894 0.09804 0.57755 0.097 0.57384 C 0.09635 0.57176 0.09596 0.56944 0.09544 0.56736 C 0.09622 0.56551 0.09713 0.56389 0.09778 0.56204 C 0.09817 0.56065 0.09791 0.55903 0.09843 0.55787 C 0.09922 0.55648 0.10052 0.55648 0.10143 0.55532 C 0.10234 0.55417 0.10286 0.55231 0.10377 0.55116 C 0.10507 0.54954 0.10664 0.54838 0.1082 0.54722 C 0.12552 0.5338 0.1194 0.53958 0.14049 0.52593 C 0.15976 0.51343 0.15442 0.51181 0.18398 0.50185 C 0.18919 0.50023 0.19453 0.49907 0.19974 0.49653 C 0.20885 0.49236 0.21771 0.48657 0.22669 0.48194 C 0.23372 0.47824 0.24075 0.47477 0.24778 0.4713 C 0.25052 0.46991 0.25312 0.46782 0.25599 0.46736 C 0.2582 0.4669 0.26054 0.46644 0.26276 0.46597 C 0.27057 0.46366 0.26953 0.46319 0.27695 0.46065 C 0.27877 0.45995 0.28047 0.45972 0.28229 0.45926 C 0.28372 0.45833 0.28515 0.45718 0.28672 0.45648 C 0.28893 0.45579 0.29336 0.45532 0.2957 0.45394 C 0.2983 0.45231 0.30078 0.45046 0.30325 0.44861 C 0.30468 0.4463 0.30625 0.44398 0.30768 0.4419 C 0.30976 0.43912 0.31198 0.43704 0.3138 0.43403 C 0.31823 0.42593 0.32304 0.41852 0.32721 0.40995 C 0.32877 0.40671 0.33007 0.40347 0.33177 0.40069 C 0.34101 0.38403 0.34192 0.39005 0.35052 0.36181 C 0.35351 0.35208 0.35716 0.34306 0.3595 0.33264 L 0.36771 0.29514 C 0.36705 0.28588 0.36836 0.27523 0.36549 0.26713 C 0.36393 0.26319 0.35273 0.25926 0.34896 0.25926 L 0.24023 0.25648 C 0.23619 0.25532 0.23216 0.25463 0.22825 0.25255 C 0.22005 0.24815 0.20429 0.23657 0.20429 0.23657 C 0.20221 0.2338 0.20039 0.23102 0.19817 0.22847 C 0.18737 0.21597 0.19544 0.22824 0.18554 0.21389 C 0.18216 0.20903 0.17578 0.19931 0.17578 0.19931 C 0.17487 0.19583 0.17239 0.18912 0.17278 0.18449 C 0.1733 0.17731 0.17369 0.16944 0.17578 0.16319 C 0.18294 0.14144 0.19922 0.11921 0.21093 0.10856 C 0.22526 0.0956 0.23828 0.07731 0.25377 0.06991 C 0.26679 0.06366 0.27942 0.05486 0.29271 0.05116 C 0.31185 0.04606 0.33112 0.04005 0.35052 0.03912 C 0.37096 0.03819 0.39153 0.03843 0.41198 0.03796 C 0.4207 0.03819 0.48372 0.03889 0.50729 0.04329 C 0.5138 0.04444 0.52018 0.04699 0.52669 0.04861 C 0.5332 0.05 0.53984 0.05093 0.54622 0.05255 C 0.55156 0.05394 0.55677 0.05625 0.56198 0.05787 C 0.56653 0.05926 0.57109 0.06019 0.57552 0.06181 C 0.57955 0.06343 0.58346 0.06574 0.5875 0.06713 C 0.61289 0.07662 0.57721 0.05972 0.61302 0.07778 C 0.61744 0.08287 0.62265 0.08611 0.62656 0.09259 C 0.62981 0.09792 0.63307 0.10301 0.63619 0.10856 C 0.63685 0.10972 0.63724 0.11134 0.63776 0.1125 C 0.63841 0.11412 0.63932 0.11528 0.63997 0.11667 C 0.65026 0.11435 0.6608 0.11505 0.6707 0.10995 C 0.67838 0.10602 0.6845 0.0956 0.69179 0.08981 C 0.69687 0.08588 0.72994 0.06042 0.73828 0.05116 C 0.75755 0.02986 0.77617 0.00671 0.79531 -0.01551 C 0.79987 -0.02083 0.80859 -0.02894 0.8125 -0.03681 C 0.81901 -0.05 0.81888 -0.05069 0.8207 -0.06088 C 0.79166 -0.07384 0.8151 -0.06481 0.74948 -0.06343 L 0.67825 -0.06204 C 0.63789 -0.05694 0.69609 -0.06481 0.65807 -0.0581 C 0.6513 -0.05694 0.63476 -0.05602 0.62656 -0.05278 C 0.58333 -0.03634 0.60807 -0.04769 0.5875 -0.03287 C 0.58476 -0.03079 0.58203 -0.0294 0.57929 -0.02755 C 0.5733 -0.02315 0.56601 -0.01644 0.56054 -0.01134 C 0.55898 -0.01019 0.55716 -0.00949 0.55599 -0.00741 L 0.55221 -0.00069 C 0.55195 0.00046 0.55156 0.00185 0.55156 0.00324 C 0.55156 0.01875 0.55169 0.01736 0.55377 0.02847 C 0.55507 0.06435 0.55638 0.06644 0.55377 0.09931 C 0.55299 0.10949 0.55 0.12546 0.54856 0.13519 C 0.54661 0.14769 0.54518 0.16019 0.54323 0.17245 C 0.54231 0.1787 0.54114 0.18495 0.54023 0.1912 C 0.53112 0.2581 0.54036 0.19676 0.53424 0.23657 C 0.53268 0.26181 0.53489 0.23449 0.53047 0.26319 C 0.52981 0.26806 0.52968 0.27315 0.52903 0.27801 C 0.52877 0.27986 0.52513 0.30093 0.52448 0.30324 C 0.52083 0.3169 0.5181 0.33171 0.5125 0.34329 C 0.50781 0.35301 0.50338 0.36343 0.4983 0.37269 C 0.48984 0.38773 0.48489 0.39745 0.47422 0.40995 C 0.46953 0.41528 0.45013 0.42847 0.44648 0.42986 C 0.36432 0.46366 0.38685 0.45949 0.33177 0.46181 L 0.16302 0.45787 C 0.15377 0.45764 0.14453 0.45486 0.13528 0.45394 C 0.12825 0.45324 0.12122 0.45301 0.11419 0.45255 C 0.09909 0.44838 0.10403 0.45023 0.08346 0.4419 C 0.08047 0.44074 0.07747 0.43958 0.07448 0.43796 C 0.0625 0.43125 0.06093 0.42801 0.04752 0.41921 C 0.04479 0.41759 0.04192 0.41667 0.03919 0.41528 L 0.01979 0.39514 C 0.01771 0.39306 0.01549 0.39144 0.01367 0.38866 C 0.00924 0.38148 0.00247 0.37106 -0.00131 0.36319 C -0.00261 0.36042 -0.00326 0.35694 -0.0043 0.35394 C -0.00521 0.35116 -0.00625 0.34861 -0.00729 0.34583 C -0.00821 0.33611 -0.01016 0.32662 -0.01029 0.31667 C -0.01042 0.30185 -0.00925 0.28704 -0.00808 0.27269 C -0.00769 0.26921 -0.00638 0.26644 -0.00573 0.26319 C -0.00495 0.25926 -0.00469 0.25486 -0.00352 0.25116 C -0.00091 0.24236 0.00143 0.23264 0.00547 0.22593 C 0.00794 0.22176 0.01771 0.20463 0.02278 0.19792 C 0.02799 0.19097 0.02734 0.19282 0.03398 0.18727 C 0.0431 0.17963 0.03997 0.17986 0.05052 0.17801 C 0.0595 0.17616 0.07747 0.17384 0.07747 0.17384 C 0.09075 0.17616 0.10429 0.17523 0.11718 0.18056 C 0.12187 0.18264 0.13372 0.19907 0.13828 0.20718 C 0.14244 0.21505 0.14674 0.22245 0.15026 0.23125 C 0.16588 0.26991 0.1664 0.28356 0.17942 0.32986 C 0.17994 0.33148 0.20039 0.3963 0.2013 0.40185 L 0.20729 0.44051 C 0.20755 0.44421 0.20807 0.44769 0.20794 0.45116 C 0.20781 0.45718 0.20742 0.46296 0.20651 0.46852 C 0.20612 0.47083 0.20507 0.47222 0.20429 0.47384 C 0.20325 0.47616 0.2013 0.4794 0.19974 0.48056 C 0.19765 0.48218 0.19205 0.48287 0.19075 0.48333 C 0.18997 0.4838 0.18932 0.48426 0.18854 0.48449 C 0.1845 0.48634 0.18333 0.48611 0.17877 0.48727 C 0.17578 0.48796 0.17265 0.48843 0.16979 0.48981 C 0.16549 0.49213 0.16132 0.49537 0.15703 0.49653 C 0.14388 0.5 0.15924 0.4963 0.13294 0.50069 C 0.13125 0.50093 0.12955 0.50162 0.12773 0.50185 C 0.12396 0.50255 0.12018 0.50278 0.11653 0.50324 C 0.09726 0.50579 0.11914 0.5037 0.09179 0.50602 C 0.08463 0.51019 0.09088 0.50671 0.07448 0.50856 C 0.07122 0.50903 0.06797 0.50949 0.06471 0.50995 C 0.05325 0.50949 0.04166 0.50949 0.03021 0.50856 C 0.02565 0.5081 0.01679 0.50602 0.01679 0.50602 C 0.01523 0.50532 0.01302 0.5044 0.01146 0.50324 C 0.01041 0.50255 0.0095 0.50116 0.00846 0.50069 C 0.00599 0.49907 0.00351 0.49792 0.00104 0.49653 C -0.00052 0.49583 -0.00209 0.49491 -0.00352 0.49398 C -0.00482 0.49306 -0.00599 0.4919 -0.00729 0.4912 C -0.00847 0.49051 -0.00977 0.49051 -0.01107 0.48981 C -0.01745 0.48727 -0.01016 0.48935 -0.02071 0.48727 C -0.02175 0.48681 -0.02279 0.48657 -0.02383 0.48588 C -0.02487 0.48519 -0.02565 0.48356 -0.02683 0.48333 C -0.03021 0.48218 -0.03373 0.48241 -0.03724 0.48194 C -0.03907 0.48102 -0.04076 0.47986 -0.04258 0.47917 C -0.04453 0.47847 -0.04662 0.47894 -0.04857 0.47801 C -0.05235 0.47593 -0.05586 0.47176 -0.05977 0.46991 C -0.06172 0.46898 -0.06328 0.46852 -0.06498 0.46736 C -0.0655 0.4669 -0.06602 0.46644 -0.06654 0.46597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0.0449 L 0.01523 0.0449 C 0.01757 0.04629 0.01979 0.04745 0.022 0.04884 C 0.03632 0.05949 0.0233 0.05138 0.03033 0.05555 C 0.03307 0.06041 0.03216 0.05926 0.03554 0.06365 C 0.03776 0.06643 0.03828 0.0662 0.0401 0.07037 L 0.04453 0.0824 C 0.04505 0.08356 0.0457 0.08472 0.04609 0.08634 L 0.04908 0.10231 C 0.05 0.10717 0.05091 0.1118 0.0513 0.11689 C 0.05234 0.12986 0.05182 0.12314 0.05273 0.13703 C 0.0526 0.15301 0.0526 0.16898 0.05208 0.18495 C 0.05195 0.18865 0.05182 0.19259 0.05052 0.1956 C 0.04908 0.19907 0.04817 0.20393 0.04609 0.20625 C 0.04531 0.20717 0.0444 0.20787 0.04375 0.20902 C 0.04297 0.21064 0.04231 0.2125 0.04153 0.21435 C 0.04101 0.21551 0.04062 0.21713 0.0401 0.21828 C 0.03893 0.22037 0.0375 0.22176 0.03632 0.22361 C 0.03528 0.22523 0.03437 0.22731 0.03333 0.22893 C 0.03255 0.23009 0.03177 0.23078 0.03099 0.23171 C 0.02304 0.24189 0.03359 0.22916 0.02435 0.23958 C 0.02278 0.24143 0.02148 0.24398 0.01979 0.2449 C 0.01614 0.24722 0.01836 0.24606 0.01302 0.24768 C 0.01185 0.24861 0.01054 0.24953 0.00924 0.25023 C 0.00533 0.25301 0.00846 0.25023 0.00325 0.25439 C 0.00221 0.25509 0.0013 0.25625 0.00026 0.25694 C -0.00065 0.25763 -0.0017 0.25787 -0.00274 0.25833 C -0.00417 0.25902 -0.0056 0.26041 -0.00717 0.26088 C -0.00873 0.26134 -0.01016 0.2618 -0.01172 0.26226 C -0.01276 0.26273 -0.01368 0.26319 -0.01472 0.26365 C -0.01641 0.26412 -0.01823 0.26458 -0.01993 0.26504 L -0.05 0.26365 C -0.05248 0.26342 -0.05521 0.26134 -0.05743 0.25972 C -0.05847 0.25879 -0.05951 0.2581 -0.06042 0.25694 C -0.06198 0.25532 -0.06342 0.25347 -0.06498 0.25162 C -0.06576 0.25069 -0.06641 0.24953 -0.06719 0.24907 L -0.0694 0.24768 C -0.0724 0.24236 -0.07422 0.23888 -0.07839 0.23426 L -0.08217 0.23032 C -0.08568 0.22083 -0.08112 0.23217 -0.08672 0.22222 C -0.09089 0.21481 -0.08477 0.22129 -0.09115 0.21574 C -0.09375 0.20995 -0.09792 0.20023 -0.10092 0.19699 L -0.10469 0.19305 C -0.10638 0.18402 -0.10404 0.19467 -0.10847 0.18356 C -0.11172 0.17546 -0.10599 0.18356 -0.11146 0.17685 C -0.11172 0.17569 -0.11185 0.1743 -0.11224 0.17291 C -0.1142 0.16504 -0.11602 0.16064 -0.11745 0.15301 C -0.11771 0.15115 -0.11784 0.1493 -0.11823 0.14768 C -0.11862 0.14537 -0.11927 0.14328 -0.11967 0.14097 C -0.12006 0.13912 -0.12019 0.1375 -0.12045 0.13564 C -0.1211 0.13194 -0.12188 0.12847 -0.12266 0.125 C -0.12292 0.12129 -0.12331 0.11782 -0.12344 0.11435 C -0.1237 0.10717 -0.12474 0.07222 -0.125 0.0662 C -0.12474 0.05301 -0.12461 0.03958 -0.12422 0.02638 C -0.12409 0.02176 -0.12396 0.01736 -0.12344 0.01296 C -0.12292 0.00833 -0.12032 0.00439 -0.11888 0.00092 C -0.11836 -0.0007 -0.11784 -0.00255 -0.11745 -0.0044 C -0.11719 -0.00556 -0.11719 -0.00718 -0.11667 -0.00834 C -0.11615 -0.00996 -0.11524 -0.01112 -0.11446 -0.01227 C -0.11394 -0.01459 -0.11355 -0.0169 -0.11289 -0.01899 C -0.1125 -0.02037 -0.11185 -0.02153 -0.11146 -0.02315 C -0.11029 -0.02732 -0.11133 -0.02732 -0.10925 -0.03102 C -0.1086 -0.03218 -0.10769 -0.03264 -0.1069 -0.0338 C -0.10534 -0.03612 -0.10391 -0.03912 -0.10248 -0.04167 C -0.1017 -0.04306 -0.10078 -0.04422 -0.10026 -0.04561 C -0.09701 -0.05417 -0.10078 -0.04468 -0.09571 -0.0551 C -0.09493 -0.05672 -0.0944 -0.05903 -0.09349 -0.06042 C -0.09258 -0.06158 -0.09141 -0.06204 -0.0905 -0.06297 C -0.08568 -0.06852 -0.08789 -0.0669 -0.08451 -0.07246 C -0.08321 -0.07431 -0.08203 -0.07616 -0.08073 -0.07778 C -0.07683 -0.08241 -0.0767 -0.08079 -0.07318 -0.08704 C -0.07253 -0.0882 -0.0724 -0.08982 -0.07175 -0.09098 C -0.0711 -0.09213 -0.07019 -0.09283 -0.0694 -0.09375 C -0.06823 -0.09537 -0.06693 -0.09746 -0.06576 -0.09908 C -0.0642 -0.10093 -0.0625 -0.10232 -0.0612 -0.1044 C -0.06029 -0.10579 -0.0599 -0.10834 -0.05899 -0.10973 C -0.05808 -0.11112 -0.0569 -0.11135 -0.05599 -0.1125 C -0.05443 -0.11412 -0.053 -0.11598 -0.05144 -0.11783 C -0.05065 -0.11852 -0.05 -0.11968 -0.04922 -0.12037 C -0.04818 -0.1213 -0.04714 -0.12199 -0.04623 -0.12315 C -0.04532 -0.12408 -0.0448 -0.12593 -0.04401 -0.12709 C -0.04206 -0.12987 -0.04167 -0.12963 -0.03946 -0.13102 C -0.03737 -0.13496 -0.03529 -0.13889 -0.03269 -0.14167 C -0.03203 -0.14237 -0.03112 -0.14237 -0.03047 -0.14306 C -0.02917 -0.14422 -0.02813 -0.14607 -0.0267 -0.14699 C -0.02526 -0.14792 -0.0237 -0.14769 -0.02214 -0.14838 C -0.02149 -0.14862 -0.02071 -0.14931 -0.01993 -0.14977 C -0.01875 -0.15047 -0.01745 -0.15162 -0.01615 -0.15232 C -0.0142 -0.15348 -0.01016 -0.1551 -0.01016 -0.1551 C 0.00377 -0.15463 0.01783 -0.15487 0.03177 -0.15371 C 0.03437 -0.15348 0.03672 -0.15186 0.03932 -0.15116 C 0.04609 -0.14908 0.04231 -0.15 0.05052 -0.14838 C 0.05859 -0.1426 0.04974 -0.14838 0.05885 -0.14445 C 0.06028 -0.14375 0.06185 -0.1426 0.06328 -0.14167 L 0.06549 -0.14028 C 0.06927 -0.13357 0.06614 -0.13797 0.07226 -0.1338 C 0.0733 -0.13287 0.07422 -0.13195 0.07526 -0.13102 C 0.07773 -0.12917 0.08033 -0.12778 0.08281 -0.1257 C 0.08385 -0.12477 0.08476 -0.12408 0.0858 -0.12315 C 0.08658 -0.12223 0.08724 -0.12107 0.08802 -0.12037 C 0.08919 -0.11922 0.09062 -0.11899 0.09179 -0.11783 C 0.09283 -0.11667 0.09375 -0.11482 0.09479 -0.11366 C 0.09544 -0.11297 0.09635 -0.11297 0.097 -0.1125 C 0.10455 -0.10556 0.09726 -0.11088 0.10377 -0.10579 C 0.10924 -0.10139 0.10586 -0.1051 0.10976 -0.10047 C 0.11328 -0.09121 0.10872 -0.10209 0.1151 -0.09237 C 0.11575 -0.09144 0.11588 -0.08959 0.11653 -0.08843 C 0.1177 -0.08635 0.11901 -0.08473 0.12031 -0.08311 C 0.13658 -0.03334 0.11679 -0.09561 0.12851 -0.05371 C 0.12955 -0.05 0.13112 -0.04676 0.13229 -0.04306 C 0.1332 -0.04005 0.13372 -0.03681 0.1345 -0.0338 C 0.13841 -0.02014 0.13632 -0.02848 0.14049 -0.01783 C 0.1414 -0.01551 0.14192 -0.0132 0.14283 -0.01112 C 0.14362 -0.00903 0.14479 -0.00764 0.14583 -0.00579 C 0.14687 -0.00348 0.14765 -0.00116 0.14882 0.00092 C 0.15 0.00324 0.15143 0.00532 0.1526 0.00763 C 0.15416 0.01111 0.1552 0.01527 0.15703 0.01828 C 0.18632 0.06828 0.16093 0.02384 0.17734 0.04629 C 0.18099 0.05138 0.18372 0.05833 0.18776 0.06226 C 0.18958 0.06412 0.1914 0.06574 0.1931 0.06759 C 0.20182 0.07801 0.20117 0.08217 0.21406 0.09166 C 0.21705 0.09375 0.21992 0.09629 0.22304 0.09838 C 0.22552 0.09976 0.22812 0.10046 0.2306 0.10231 C 0.23242 0.1037 0.23385 0.10648 0.2358 0.10763 C 0.23789 0.10902 0.24036 0.10926 0.24257 0.11018 C 0.24401 0.11111 0.24557 0.11226 0.247 0.11296 C 0.25494 0.11689 0.24648 0.11134 0.25455 0.11689 C 0.25455 0.11828 0.25494 0.13657 0.25599 0.14236 C 0.25664 0.14513 0.25755 0.14768 0.25833 0.15023 C 0.25885 0.15254 0.25937 0.15463 0.25976 0.15694 C 0.26028 0.15949 0.26054 0.1625 0.26132 0.16504 L 0.26276 0.17037 C 0.2625 0.1787 0.26263 0.18726 0.26198 0.1956 C 0.26185 0.19768 0.26093 0.19907 0.26054 0.20092 C 0.25846 0.21088 0.26132 0.20208 0.25833 0.21018 C 0.25742 0.21574 0.25677 0.22106 0.25533 0.22638 C 0.25468 0.2287 0.25377 0.23078 0.25299 0.23287 C 0.2526 0.23426 0.25195 0.23564 0.25156 0.23703 C 0.25117 0.23819 0.25117 0.23981 0.25078 0.24097 C 0.24987 0.24421 0.24804 0.24722 0.247 0.25023 C 0.24375 0.25995 0.24674 0.25717 0.24257 0.25972 C 0.24153 0.2618 0.24062 0.26412 0.23958 0.2662 C 0.2332 0.2787 0.22643 0.2868 0.21783 0.2956 C 0.2125 0.30092 0.20742 0.30694 0.20208 0.31157 C 0.19804 0.31527 0.18893 0.32361 0.18554 0.325 C 0.17708 0.32847 0.16692 0.33287 0.15859 0.33426 C 0.14648 0.33634 0.15299 0.33495 0.13906 0.33819 C 0.1177 0.3375 0.11028 0.34467 0.09557 0.33171 C 0.09323 0.32963 0.08528 0.32013 0.08359 0.31689 C 0.08033 0.31111 0.07461 0.29838 0.07461 0.29838 C 0.0733 0.29259 0.072 0.2868 0.07083 0.28101 C 0.07018 0.27801 0.0694 0.27476 0.06927 0.27152 C 0.06914 0.25787 0.0694 0.24398 0.07005 0.23032 C 0.07018 0.22824 0.07096 0.22662 0.07148 0.225 C 0.07565 0.21435 0.08398 0.19351 0.08958 0.18356 C 0.09283 0.17777 0.09674 0.17338 0.1 0.16759 C 0.11497 0.14259 0.11627 0.13819 0.12851 0.11689 C 0.13294 0.10926 0.13685 0.10023 0.14205 0.09421 C 0.14557 0.09027 0.14922 0.0868 0.1526 0.0824 C 0.15599 0.07777 0.15872 0.07176 0.16224 0.06759 C 0.16601 0.06319 0.17031 0.06088 0.17435 0.05694 C 0.1776 0.0537 0.1806 0.04907 0.18398 0.04629 C 0.1931 0.03935 0.19948 0.0368 0.20807 0.03287 C 0.21028 0.03379 0.21276 0.03356 0.21484 0.03564 C 0.21744 0.03842 0.23177 0.05972 0.23658 0.0662 C 0.23919 0.0699 0.24153 0.075 0.24479 0.07685 C 0.25547 0.08379 0.25026 0.08078 0.26054 0.08634 C 0.26653 0.08588 0.27252 0.08611 0.27851 0.08495 C 0.27955 0.08472 0.28489 0.07847 0.28528 0.07824 C 0.28789 0.07662 0.29088 0.07615 0.29349 0.0743 C 0.29922 0.07037 0.30442 0.06527 0.31002 0.06088 C 0.31797 0.05486 0.32604 0.0493 0.33398 0.04351 C 0.34453 0.03611 0.35143 0.03287 0.36106 0.02361 C 0.36549 0.01944 0.37031 0.01296 0.37448 0.00763 C 0.37617 0.00277 0.37708 0.00046 0.37825 -0.0044 C 0.37877 -0.00649 0.37903 -0.00903 0.37981 -0.01112 C 0.3806 -0.01343 0.3819 -0.01528 0.38281 -0.01783 C 0.38424 -0.02199 0.38502 -0.02686 0.38658 -0.03102 C 0.39023 -0.04098 0.39179 -0.03866 0.39401 -0.04977 C 0.39557 -0.05764 0.39661 -0.06574 0.39778 -0.07362 C 0.40234 -0.1044 0.39765 -0.0757 0.40234 -0.10301 C 0.40247 -0.10741 0.40247 -0.11204 0.40299 -0.11644 C 0.40325 -0.11829 0.40429 -0.11968 0.40455 -0.12176 C 0.40494 -0.125 0.40494 -0.13774 0.40599 -0.14306 C 0.40664 -0.14584 0.40755 -0.14838 0.40833 -0.15116 C 0.40898 -0.16042 0.40885 -0.16135 0.40976 -0.16968 C 0.41002 -0.17199 0.41015 -0.17408 0.41054 -0.17639 C 0.41067 -0.17778 0.41106 -0.17917 0.41132 -0.18033 C 0.41172 -0.18612 0.41276 -0.1919 0.41276 -0.19769 C 0.41276 -0.21551 0.41198 -0.23334 0.41132 -0.25116 C 0.41106 -0.25787 0.40781 -0.25741 0.40455 -0.26042 C 0.39922 -0.26505 0.4026 -0.26274 0.39401 -0.26574 L 0.39401 -0.26574 C 0.38958 -0.26899 0.39153 -0.2676 0.38802 -0.26968 C 0.38528 -0.26922 0.38255 -0.26922 0.37981 -0.26829 C 0.37695 -0.26737 0.37083 -0.26042 0.36927 -0.25903 C 0.36289 -0.25394 0.35625 -0.24931 0.34974 -0.24445 C 0.34622 -0.24167 0.3427 -0.23959 0.33932 -0.23635 L 0.322 -0.22037 C 0.31823 -0.20973 0.31419 -0.20024 0.31158 -0.18843 C 0.31106 -0.18612 0.31041 -0.18403 0.31002 -0.18172 C 0.30937 -0.17732 0.30859 -0.16829 0.30859 -0.16829 C 0.3095 -0.14977 0.3095 -0.13079 0.31158 -0.1125 C 0.31224 -0.10602 0.31471 -0.10047 0.31679 -0.09514 C 0.32239 -0.08033 0.32838 -0.06598 0.33476 -0.05232 C 0.34205 -0.03681 0.34466 -0.03264 0.35052 -0.01366 C 0.375 0.06504 0.35859 0.01273 0.37005 0.05833 C 0.37135 0.06365 0.37317 0.06898 0.37448 0.0743 C 0.37981 0.09467 0.38502 0.11527 0.39023 0.13564 C 0.39205 0.14236 0.39375 0.14907 0.39557 0.15555 C 0.39726 0.1618 0.39948 0.16782 0.40078 0.1743 C 0.40442 0.19189 0.40221 0.18472 0.40677 0.19699 C 0.41237 0.26574 0.41119 0.23958 0.40599 0.36365 C 0.4056 0.375 0.39817 0.40671 0.39622 0.41574 C 0.39349 0.45787 0.397 0.42407 0.39257 0.44768 C 0.3914 0.45393 0.39205 0.45694 0.39101 0.46365 C 0.39075 0.46551 0.38997 0.46713 0.38958 0.46898 C 0.38776 0.48472 0.3901 0.46851 0.38724 0.47963 C 0.38372 0.49398 0.38763 0.48263 0.38424 0.49166 C 0.38398 0.49398 0.38411 0.49629 0.38359 0.49838 C 0.38281 0.50115 0.38151 0.50347 0.38047 0.50625 C 0.37643 0.51828 0.3802 0.50787 0.37448 0.52106 C 0.37343 0.52338 0.372 0.52847 0.37083 0.53032 C 0.36992 0.53171 0.36875 0.53217 0.36783 0.53287 C 0.36705 0.53518 0.36653 0.53773 0.36549 0.53958 C 0.36354 0.54328 0.36041 0.54467 0.35872 0.54907 C 0.35833 0.55023 0.35794 0.55185 0.35729 0.55301 C 0.3556 0.55601 0.35247 0.55879 0.35052 0.56088 C 0.34974 0.5618 0.34908 0.56296 0.3483 0.56365 C 0.34726 0.56458 0.34401 0.56597 0.34297 0.56643 C 0.33724 0.56597 0.33151 0.56597 0.32578 0.56504 C 0.30989 0.56226 0.31601 0.56226 0.3056 0.55833 C 0.30273 0.5574 0.3 0.55671 0.29726 0.55555 C 0.29179 0.55324 0.28073 0.54768 0.28073 0.54768 C 0.27578 0.54259 0.27265 0.53912 0.26731 0.53564 C 0.26484 0.53402 0.26224 0.53333 0.25976 0.53171 C 0.25013 0.52523 0.25586 0.52801 0.247 0.51967 C 0.24492 0.51759 0.24257 0.5162 0.24023 0.51435 C 0.23554 0.5037 0.23932 0.51064 0.23281 0.50231 C 0.22968 0.49838 0.22461 0.49004 0.22226 0.48634 C 0.22122 0.48472 0.22018 0.48287 0.21927 0.48101 C 0.21836 0.47893 0.2181 0.47615 0.21705 0.4743 C 0.21627 0.47291 0.21497 0.47245 0.21406 0.47176 C 0.21354 0.46944 0.21328 0.46689 0.2125 0.46504 C 0.21198 0.46342 0.21093 0.4625 0.21028 0.46088 C 0.20963 0.45926 0.20937 0.4574 0.20885 0.45555 C 0.20807 0.4537 0.20716 0.45231 0.20651 0.45023 C 0.20481 0.4449 0.20429 0.4375 0.20351 0.43171 C 0.20325 0.42939 0.20312 0.42708 0.20273 0.425 C 0.20234 0.42222 0.20182 0.41967 0.2013 0.41689 C 0.19935 0.39282 0.20117 0.41782 0.19974 0.36759 C 0.19961 0.36273 0.19935 0.35787 0.19908 0.35301 C 0.19948 0.33703 0.19987 0.32106 0.20052 0.30486 C 0.20065 0.30347 0.20104 0.30231 0.2013 0.30092 C 0.2052 0.2824 0.20065 0.30324 0.20429 0.29027 C 0.20494 0.28819 0.2052 0.28588 0.20573 0.28356 C 0.20625 0.28217 0.2069 0.28101 0.20729 0.27963 C 0.20807 0.27708 0.20859 0.27407 0.2095 0.27152 C 0.21002 0.27037 0.21106 0.2699 0.21185 0.26898 C 0.21979 0.25671 0.21093 0.26759 0.21705 0.26226 C 0.21836 0.26111 0.2194 0.25902 0.22083 0.25833 C 0.22174 0.25787 0.23724 0.25555 0.23724 0.25555 C 0.24349 0.25648 0.24987 0.25671 0.25599 0.25833 C 0.2595 0.25926 0.25872 0.26134 0.26054 0.26504 C 0.26263 0.26921 0.26549 0.27222 0.26731 0.27708 C 0.26783 0.27824 0.26823 0.27963 0.26875 0.28101 C 0.27044 0.28495 0.27278 0.28842 0.27408 0.29305 L 0.28007 0.31435 C 0.28073 0.31689 0.28125 0.3199 0.28229 0.32222 C 0.28333 0.32453 0.28437 0.32662 0.28528 0.32893 C 0.28711 0.33426 0.28867 0.33981 0.29049 0.3449 L 0.29205 0.34907 C 0.2931 0.3618 0.29362 0.36342 0.29127 0.37963 C 0.29101 0.38171 0.28776 0.38518 0.28685 0.38634 C 0.28632 0.38773 0.28593 0.38935 0.28528 0.39027 C 0.27864 0.40092 0.28138 0.39513 0.27708 0.40092 C 0.27578 0.40277 0.27448 0.40439 0.2733 0.40625 C 0.27252 0.40763 0.272 0.40926 0.27109 0.41041 C 0.26458 0.41713 0.26276 0.41736 0.25677 0.42222 C 0.2552 0.42361 0.2539 0.42546 0.25234 0.42638 C 0.25065 0.42731 0.24882 0.42708 0.247 0.42754 C 0.24531 0.42824 0.24349 0.42916 0.24179 0.43032 C 0.23997 0.43148 0.23828 0.4331 0.23658 0.43426 C 0.23476 0.43541 0.23307 0.43611 0.23125 0.43703 C 0.22981 0.43773 0.22825 0.43865 0.22682 0.43958 C 0.22474 0.44097 0.22278 0.44259 0.22083 0.44375 C 0.21536 0.44652 0.21289 0.44652 0.20729 0.44768 C 0.20312 0.44953 0.19791 0.45208 0.19375 0.45301 C 0.18333 0.45555 0.17526 0.45671 0.16523 0.45833 C 0.16302 0.45926 0.1608 0.46041 0.15859 0.46088 C 0.14974 0.46342 0.14531 0.46388 0.13685 0.46504 L 0.08203 0.46088 C 0.07929 0.46064 0.07656 0.45926 0.07382 0.45833 C 0.04817 0.4493 0.09049 0.46365 0.05807 0.45162 C 0.04635 0.44745 0.05208 0.45069 0.04153 0.44629 C 0.0388 0.44513 0.03606 0.44351 0.03333 0.44236 C 0.0306 0.4412 0.02773 0.44074 0.025 0.43958 C 0.01927 0.4375 0.01354 0.43518 0.00781 0.43287 C 0.00507 0.43194 0.00221 0.43148 -0.00039 0.43032 C -0.00274 0.42939 -0.00495 0.42731 -0.00717 0.42638 C -0.01263 0.42407 -0.01836 0.42407 -0.0237 0.42106 C -0.02592 0.41967 -0.02813 0.41782 -0.03047 0.41689 C -0.0349 0.41551 -0.04401 0.41435 -0.04401 0.41435 C -0.05912 0.40763 -0.04011 0.41597 -0.05664 0.40902 C -0.05873 0.4081 -0.06068 0.40694 -0.06276 0.40625 C -0.06472 0.40555 -0.06667 0.40532 -0.06875 0.40509 C -0.07956 0.39768 -0.07136 0.40231 -0.08815 0.39838 C -0.09206 0.39745 -0.1073 0.39351 -0.11368 0.39305 C -0.1224 0.39236 -0.13125 0.39213 -0.13998 0.39166 L -0.15951 0.38888 C -0.16693 0.38819 -0.17448 0.3875 -0.1819 0.38634 C -0.18568 0.38564 -0.18946 0.38402 -0.19323 0.38356 C -0.20391 0.38263 -0.21472 0.38287 -0.22539 0.3824 L -0.24571 0.38101 L -0.25547 0.37963 C -0.25925 0.37916 -0.26289 0.37893 -0.26667 0.37824 C -0.26993 0.37777 -0.27318 0.37638 -0.27644 0.37569 C -0.28217 0.37453 -0.28789 0.37384 -0.29375 0.37291 C -0.30287 0.37152 -0.30157 0.3706 -0.31315 0.37037 L -0.38295 0.36898 L -0.46914 0.37152 C -0.47045 0.37176 -0.47175 0.37245 -0.47292 0.37291 C -0.48529 0.37847 -0.47696 0.37569 -0.48568 0.37824 C -0.48672 0.37963 -0.48763 0.38125 -0.48868 0.3824 C -0.48933 0.3831 -0.49024 0.38287 -0.49089 0.38356 C -0.49427 0.38726 -0.4974 0.39166 -0.50065 0.3956 C -0.50235 0.40231 -0.50417 0.40578 -0.50222 0.41296 C -0.50183 0.41435 -0.50052 0.41458 -0.49987 0.41574 C -0.48203 0.44745 -0.50951 0.40162 -0.49545 0.42361 C -0.4905 0.43125 -0.4931 0.42939 -0.48789 0.43564 C -0.48269 0.44213 -0.47735 0.44768 -0.47214 0.45439 C -0.47032 0.45671 -0.46875 0.45995 -0.46693 0.46226 C -0.45834 0.47338 -0.45847 0.47083 -0.44896 0.48101 C -0.43894 0.49143 -0.42813 0.50532 -0.41745 0.51435 C -0.40638 0.52361 -0.39506 0.53263 -0.38373 0.54097 C -0.38034 0.54351 -0.3767 0.5449 -0.37318 0.54629 C -0.36342 0.55023 -0.35365 0.55347 -0.34388 0.55694 C -0.33164 0.55509 -0.31901 0.55763 -0.30717 0.55162 C -0.29688 0.54629 -0.28295 0.51944 -0.27344 0.50902 C -0.27045 0.50578 -0.26693 0.50463 -0.26368 0.50231 C -0.25795 0.49259 -0.25235 0.4824 -0.24649 0.47291 C -0.2431 0.46782 -0.23907 0.46412 -0.23594 0.45833 C -0.225 0.43819 -0.20443 0.3956 -0.20443 0.3956 C -0.19818 0.37129 -0.18894 0.34861 -0.18568 0.32222 C -0.17826 0.26203 -0.1806 0.28611 -0.17748 0.25023 C -0.17657 0.22777 -0.17644 0.21898 -0.1737 0.19305 C -0.17227 0.17939 -0.17149 0.16551 -0.16849 0.15301 C -0.16289 0.13009 -0.15782 0.10578 -0.14818 0.08773 C -0.07787 -0.04514 -0.13542 0.06226 -0.0987 -0.0044 L -0.07175 -0.05371 C -0.06719 -0.06181 -0.06289 -0.07014 -0.05821 -0.07778 C -0.03972 -0.10787 -0.025 -0.14792 -0.00274 -0.16829 C -0.00157 -0.16945 0.03177 -0.20278 0.04531 -0.21112 C 0.0513 -0.21482 0.0556 -0.21574 0.06185 -0.21783 C 0.06757 -0.22176 0.0733 -0.22547 0.07903 -0.22963 C 0.08112 -0.23125 0.08294 -0.2338 0.08502 -0.23496 C 0.09114 -0.23866 0.09765 -0.24074 0.10377 -0.24445 C 0.1069 -0.24607 0.10976 -0.24908 0.11276 -0.25116 C 0.11601 -0.25301 0.13463 -0.26436 0.14127 -0.26574 C 0.147 -0.2669 0.15273 -0.26667 0.15859 -0.26713 C 0.16927 -0.26621 0.18007 -0.26598 0.19075 -0.26436 C 0.21328 -0.26112 0.19531 -0.26135 0.21028 -0.25764 C 0.21731 -0.25602 0.22435 -0.2551 0.23125 -0.25371 C 0.30325 -0.26135 0.26523 -0.25949 0.34531 -0.25764 L 0.35052 -0.25649 C 0.35208 -0.25602 0.35351 -0.25533 0.35507 -0.2551 C 0.35976 -0.2544 0.36458 -0.25417 0.36927 -0.25371 C 0.37747 -0.25463 0.3858 -0.2551 0.39401 -0.25649 C 0.397 -0.25695 0.4 -0.25857 0.40299 -0.25903 C 0.40898 -0.25996 0.41497 -0.25996 0.42109 -0.26042 C 0.42044 -0.26065 0.41185 -0.26227 0.41054 -0.26297 C 0.40963 -0.26366 0.40911 -0.26528 0.40833 -0.26574 C 0.40638 -0.2669 0.40234 -0.26829 0.40234 -0.26829 C 0.39856 -0.27269 0.40143 -0.27014 0.39622 -0.27246 C 0.39557 -0.27269 0.39401 -0.27362 0.39401 -0.27362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7030A0"/>
            </a:gs>
            <a:gs pos="0">
              <a:srgbClr val="B1DDFF"/>
            </a:gs>
            <a:gs pos="50000">
              <a:srgbClr val="B1DDFF">
                <a:lumMod val="64000"/>
                <a:lumOff val="36000"/>
              </a:srgb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18858" y="261922"/>
              <a:ext cx="3380711" cy="29045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80711" cy="2904554"/>
                    </a:xfrm>
                    <a:prstGeom prst="rect">
                      <a:avLst/>
                    </a:prstGeom>
                  </am3d:spPr>
                  <am3d:camera>
                    <am3d:pos x="0" y="0" z="720447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14693" d="1000000"/>
                    <am3d:preTrans dx="0" dy="-449494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920094" ay="1421372" az="997525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 3D 1" descr="Toy Plane 1235">
                <a:extLst>
                  <a:ext uri="{FF2B5EF4-FFF2-40B4-BE49-F238E27FC236}">
                    <a16:creationId xmlns:a16="http://schemas.microsoft.com/office/drawing/2014/main" id="{070FA57B-E2C7-4FD2-B2A5-6AD0BEADD79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858" y="261922"/>
                <a:ext cx="3380711" cy="2904554"/>
              </a:xfrm>
              <a:prstGeom prst="rect">
                <a:avLst/>
              </a:prstGeom>
            </p:spPr>
          </p:pic>
        </mc:Fallback>
      </mc:AlternateContent>
      <p:sp>
        <p:nvSpPr>
          <p:cNvPr id="3" name="Błyskawica 2">
            <a:extLst>
              <a:ext uri="{FF2B5EF4-FFF2-40B4-BE49-F238E27FC236}">
                <a16:creationId xmlns:a16="http://schemas.microsoft.com/office/drawing/2014/main" id="{B0EEFCFD-21DC-48BA-A9B9-73B012CC2AB8}"/>
              </a:ext>
            </a:extLst>
          </p:cNvPr>
          <p:cNvSpPr/>
          <p:nvPr/>
        </p:nvSpPr>
        <p:spPr>
          <a:xfrm flipH="1" flipV="1">
            <a:off x="5678424" y="5047487"/>
            <a:ext cx="54864" cy="45719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łoneczko 3">
            <a:extLst>
              <a:ext uri="{FF2B5EF4-FFF2-40B4-BE49-F238E27FC236}">
                <a16:creationId xmlns:a16="http://schemas.microsoft.com/office/drawing/2014/main" id="{9E310176-A615-4264-9685-9E9D1BCC7CD6}"/>
              </a:ext>
            </a:extLst>
          </p:cNvPr>
          <p:cNvSpPr/>
          <p:nvPr/>
        </p:nvSpPr>
        <p:spPr>
          <a:xfrm>
            <a:off x="5989320" y="1714199"/>
            <a:ext cx="1527048" cy="1641649"/>
          </a:xfrm>
          <a:prstGeom prst="su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 3D 4" descr="Domestic Shorthair Cat">
                <a:extLst>
                  <a:ext uri="{FF2B5EF4-FFF2-40B4-BE49-F238E27FC236}">
                    <a16:creationId xmlns:a16="http://schemas.microsoft.com/office/drawing/2014/main" id="{F3C6036D-470B-414C-B23C-8FB7C70F48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44286470"/>
                  </p:ext>
                </p:extLst>
              </p:nvPr>
            </p:nvGraphicFramePr>
            <p:xfrm>
              <a:off x="9727138" y="240568"/>
              <a:ext cx="1843923" cy="282816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43923" cy="2828162"/>
                    </a:xfrm>
                    <a:prstGeom prst="rect">
                      <a:avLst/>
                    </a:prstGeom>
                  </am3d:spPr>
                  <am3d:camera>
                    <am3d:pos x="0" y="0" z="619187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771285" d="1000000"/>
                    <am3d:preTrans dx="5748591" dy="-17901538" dz="240076"/>
                    <am3d:scale>
                      <am3d:sx n="1000000" d="1000000"/>
                      <am3d:sy n="1000000" d="1000000"/>
                      <am3d:sz n="1000000" d="1000000"/>
                    </am3d:scale>
                    <am3d:rot ax="-210235" ay="951604" az="-57518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4185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 3D 4" descr="Domestic Shorthair Cat">
                <a:extLst>
                  <a:ext uri="{FF2B5EF4-FFF2-40B4-BE49-F238E27FC236}">
                    <a16:creationId xmlns:a16="http://schemas.microsoft.com/office/drawing/2014/main" id="{F3C6036D-470B-414C-B23C-8FB7C70F48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727138" y="240568"/>
                <a:ext cx="1843923" cy="28281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616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049 0.01111 L 0.14049 0.01111 C 0.14244 0.00903 0.1444 0.00671 0.14648 0.00463 C 0.14739 0.00347 0.14856 0.00278 0.14948 0.00185 C 0.15065 0.00069 0.15403 -0.0037 0.15468 -0.00486 C 0.15586 -0.00648 0.15664 -0.00856 0.15768 -0.01019 C 0.15846 -0.01111 0.15924 -0.01181 0.16002 -0.01273 C 0.16224 -0.01551 0.16523 -0.02014 0.16744 -0.02222 C 0.16836 -0.02292 0.16953 -0.02292 0.17044 -0.02338 C 0.17578 -0.02685 0.17135 -0.025 0.17578 -0.0287 C 0.17643 -0.0294 0.17734 -0.0294 0.17799 -0.03009 C 0.18229 -0.03403 0.17799 -0.03194 0.1832 -0.03542 C 0.18424 -0.03611 0.18528 -0.03634 0.18619 -0.03681 C 0.18802 -0.03773 0.18971 -0.03866 0.19153 -0.03935 C 0.19349 -0.04051 0.19752 -0.04213 0.19752 -0.04213 L 0.28672 -0.03935 C 0.29297 -0.03912 0.29349 -0.03796 0.29869 -0.03681 C 0.30104 -0.03634 0.30325 -0.03588 0.30547 -0.03542 C 0.30781 -0.03356 0.31445 -0.02847 0.31679 -0.02755 C 0.31875 -0.02662 0.3207 -0.02662 0.32278 -0.02616 C 0.32526 -0.02546 0.32773 -0.02454 0.33021 -0.02338 C 0.33255 -0.02245 0.33476 -0.0206 0.33698 -0.01944 C 0.33919 -0.01829 0.34153 -0.01806 0.34375 -0.0169 C 0.34778 -0.01458 0.35156 -0.01065 0.35573 -0.0088 C 0.35885 -0.00741 0.36393 -0.00532 0.36705 -0.00347 C 0.37877 0.00347 0.36744 -0.00301 0.37825 0.00579 C 0.37968 0.00694 0.38125 0.00741 0.38281 0.00856 C 0.39882 0.02153 0.37565 0.00417 0.38945 0.01644 C 0.39088 0.01782 0.39257 0.01806 0.39401 0.01921 C 0.39557 0.02037 0.397 0.02176 0.39843 0.02315 C 0.39935 0.02407 0.39987 0.02523 0.40078 0.02593 C 0.4039 0.02824 0.40573 0.0287 0.40898 0.02986 C 0.41146 0.03264 0.41367 0.03634 0.41653 0.03796 C 0.41797 0.03866 0.41953 0.03981 0.42096 0.04051 C 0.42252 0.0412 0.42396 0.0412 0.42552 0.0419 C 0.42721 0.04259 0.42903 0.04375 0.43073 0.04444 C 0.43932 0.0537 0.42929 0.04421 0.43906 0.05 C 0.44062 0.05093 0.44192 0.05301 0.44349 0.05394 C 0.44674 0.05602 0.45468 0.06042 0.45924 0.06065 C 0.46601 0.06088 0.47278 0.06065 0.47955 0.06065 L -0.00052 0.00046 C 0.00195 0 0.00455 0 0.00703 -0.00069 C 0.00859 -0.00139 0.00989 -0.00301 0.01146 -0.00347 C 0.01419 -0.0044 0.01692 -0.0044 0.01979 -0.00486 C 0.0345 -0.01134 0.01601 -0.0037 0.0332 -0.0088 C 0.03528 -0.00949 0.03724 -0.01065 0.03919 -0.01134 C 0.04166 -0.0125 0.04427 -0.01319 0.04674 -0.01412 C 0.04896 -0.01505 0.05117 -0.01644 0.05351 -0.0169 C 0.0595 -0.01782 0.06549 -0.01759 0.07148 -0.01806 C 0.07448 -0.01852 0.07747 -0.01921 0.08047 -0.01944 L 0.1082 -0.02222 C 0.11119 -0.02245 0.11419 -0.02338 0.11718 -0.02338 C 0.13021 -0.02407 0.14323 -0.02431 0.15625 -0.02477 C 0.1595 -0.02523 0.16276 -0.02593 0.16601 -0.02616 C 0.18073 -0.02731 0.19544 -0.02731 0.21028 -0.0287 L 0.22369 -0.03009 L 0.36849 -0.0287 C 0.37435 -0.0287 0.3789 -0.02847 0.38424 -0.02477 C 0.3858 -0.02361 0.38724 -0.02199 0.3888 -0.02083 C 0.39349 -0.01736 0.39414 -0.01852 0.39922 -0.01412 C 0.40039 -0.01319 0.40117 -0.01134 0.40221 -0.01019 C 0.40885 -0.00162 0.39974 -0.01412 0.40677 -0.00347 C 0.40859 -0.00046 0.41054 0.00093 0.41198 0.00463 C 0.41263 0.00625 0.41302 0.0081 0.41354 0.00995 C 0.41562 0.02894 0.41471 0.01806 0.41354 0.05648 C 0.41341 0.05926 0.41315 0.06204 0.41276 0.06458 C 0.41211 0.06898 0.41119 0.07338 0.41054 0.07778 C 0.40989 0.08218 0.40937 0.08681 0.40898 0.0912 C 0.40833 0.09838 0.40755 0.1125 0.40755 0.1125 C 0.40781 0.12546 0.40742 0.13843 0.4082 0.15116 C 0.40846 0.15417 0.40976 0.15648 0.41054 0.15926 C 0.41185 0.16458 0.41276 0.17014 0.41419 0.17523 C 0.41575 0.18056 0.41784 0.18542 0.41875 0.1912 C 0.41927 0.19444 0.41966 0.19745 0.42031 0.20046 C 0.42474 0.22269 0.42057 0.19815 0.42396 0.21782 C 0.42747 0.23773 0.42356 0.2162 0.42695 0.23796 C 0.42864 0.24815 0.42838 0.24444 0.43073 0.25532 C 0.43138 0.25787 0.43164 0.26065 0.43229 0.26319 C 0.4332 0.26782 0.43528 0.27616 0.43672 0.28056 C 0.43815 0.28519 0.43919 0.29028 0.44127 0.29398 C 0.44297 0.29699 0.44414 0.30208 0.44648 0.30324 L 0.45169 0.30602 C 0.45742 0.30556 0.47213 0.30579 0.47955 0.30185 C 0.4888 0.29699 0.52343 0.27384 0.53047 0.26713 C 0.55195 0.24722 0.54896 0.25093 0.57474 0.22199 C 0.57487 0.22176 0.59648 0.1956 0.59726 0.19398 C 0.6095 0.16898 0.60481 0.18032 0.61224 0.16065 C 0.61172 0.15347 0.6125 0.1456 0.6108 0.13912 C 0.60963 0.13519 0.60104 0.13426 0.59948 0.1338 C 0.54114 0.13588 0.53502 0.13148 0.48997 0.14329 C 0.47278 0.14769 0.43984 0.15926 0.42396 0.16597 C 0.41237 0.1706 0.40117 0.17801 0.38945 0.18194 C 0.37591 0.18634 0.36198 0.18796 0.3483 0.1912 C 0.33424 0.19468 0.32018 0.19745 0.30625 0.20185 C 0.2914 0.20671 0.27682 0.21458 0.26198 0.21921 C 0.24752 0.22384 0.23307 0.22662 0.21849 0.22986 C 0.18424 0.2375 0.15013 0.24606 0.11575 0.25116 L 0.0625 0.25926 C 0.04518 0.26204 0.02799 0.26644 0.01067 0.26852 C -0.00469 0.27037 -0.02032 0.27037 -0.03581 0.2713 L -0.08151 0.27662 C -0.11836 0.27986 -0.18802 0.28102 -0.21719 0.28194 C -0.4142 0.27546 -0.28099 0.2831 -0.37618 0.27384 C -0.41446 0.27014 -0.38138 0.27454 -0.40547 0.2713 C -0.40274 0.26806 -0.40261 0.26713 -0.3987 0.26713 L -0.3056 0.26991 L -0.17969 0.27269 C -0.16797 0.27431 -0.15625 0.27731 -0.14453 0.27801 C -0.11055 0.27963 -0.07657 0.27847 -0.04258 0.27917 L 0.02278 0.28194 C 0.04544 0.28333 0.06823 0.28403 0.09101 0.28727 C 0.10703 0.28935 0.12304 0.29097 0.13893 0.29514 C 0.14518 0.29699 0.1789 0.30833 0.1832 0.31134 C 0.18802 0.31435 0.1931 0.31597 0.19752 0.3206 C 0.20052 0.32361 0.20325 0.32801 0.20651 0.32986 C 0.20872 0.33125 0.20963 0.33148 0.21172 0.3338 C 0.222 0.34537 0.20846 0.33102 0.21705 0.3419 C 0.22382 0.35069 0.22343 0.35046 0.22968 0.35394 C 0.23554 0.35718 0.24114 0.36088 0.247 0.36319 C 0.24922 0.36412 0.25156 0.36481 0.25377 0.36597 C 0.26054 0.36921 0.26771 0.37106 0.27396 0.37662 C 0.2776 0.37986 0.2819 0.38403 0.28593 0.38588 C 0.29505 0.38981 0.29726 0.38819 0.30468 0.39398 C 0.30664 0.39537 0.3082 0.39769 0.31002 0.39931 C 0.31198 0.40093 0.31406 0.40162 0.31601 0.40324 C 0.31757 0.40463 0.31901 0.40694 0.32044 0.40856 C 0.32265 0.41088 0.325 0.41319 0.32721 0.41528 C 0.3375 0.42431 0.32435 0.41088 0.33476 0.42199 C 0.33646 0.42593 0.33815 0.43009 0.33997 0.43403 C 0.34427 0.44259 0.34336 0.43912 0.3483 0.44722 C 0.35286 0.45509 0.35729 0.46319 0.36172 0.4713 C 0.36653 0.48009 0.37122 0.48912 0.37604 0.49792 C 0.37747 0.50069 0.37903 0.50324 0.38047 0.50602 C 0.38177 0.5081 0.38333 0.50995 0.38424 0.5125 C 0.38815 0.52292 0.38606 0.51806 0.39023 0.52731 C 0.39375 0.54583 0.39414 0.53958 0.39179 0.55787 C 0.3914 0.56065 0.39075 0.56319 0.39023 0.56597 C 0.38997 0.57176 0.38984 0.57755 0.38945 0.58333 C 0.38945 0.58472 0.38919 0.58611 0.3888 0.58727 C 0.38815 0.58843 0.38724 0.58912 0.38646 0.59005 C 0.38476 0.58958 0.38294 0.58912 0.38125 0.58866 C 0.38047 0.58843 0.37981 0.58773 0.37903 0.58727 C 0.37799 0.58681 0.37695 0.58634 0.37604 0.58588 C 0.36679 0.58264 0.37552 0.58634 0.36849 0.58333 L 0.33854 0.58449 C 0.33619 0.58472 0.33398 0.58565 0.33177 0.58588 C 0.32239 0.58727 0.31341 0.58773 0.30403 0.58866 L 0.10599 0.58588 C 0.10481 0.58588 0.10403 0.58403 0.10299 0.58333 C 0.10221 0.58264 0.10143 0.58241 0.10078 0.58194 C 0.09909 0.57894 0.09804 0.57755 0.097 0.57384 C 0.09635 0.57176 0.09596 0.56944 0.09544 0.56736 C 0.09622 0.56551 0.09713 0.56389 0.09778 0.56204 C 0.09817 0.56065 0.09791 0.55903 0.09843 0.55787 C 0.09922 0.55648 0.10052 0.55648 0.10143 0.55532 C 0.10234 0.55417 0.10286 0.55231 0.10377 0.55116 C 0.10507 0.54954 0.10664 0.54838 0.1082 0.54722 C 0.12552 0.5338 0.1194 0.53958 0.14049 0.52593 C 0.15976 0.51343 0.15442 0.51181 0.18398 0.50185 C 0.18919 0.50023 0.19453 0.49907 0.19974 0.49653 C 0.20885 0.49236 0.21771 0.48657 0.22669 0.48194 C 0.23372 0.47824 0.24075 0.47477 0.24778 0.4713 C 0.25052 0.46991 0.25312 0.46782 0.25599 0.46736 C 0.2582 0.4669 0.26054 0.46644 0.26276 0.46597 C 0.27057 0.46366 0.26953 0.46319 0.27695 0.46065 C 0.27877 0.45995 0.28047 0.45972 0.28229 0.45926 C 0.28372 0.45833 0.28515 0.45718 0.28672 0.45648 C 0.28893 0.45579 0.29336 0.45532 0.2957 0.45394 C 0.2983 0.45231 0.30078 0.45046 0.30325 0.44861 C 0.30468 0.4463 0.30625 0.44398 0.30768 0.4419 C 0.30976 0.43912 0.31198 0.43704 0.3138 0.43403 C 0.31823 0.42593 0.32304 0.41852 0.32721 0.40995 C 0.32877 0.40671 0.33007 0.40347 0.33177 0.40069 C 0.34101 0.38403 0.34192 0.39005 0.35052 0.36181 C 0.35351 0.35208 0.35716 0.34306 0.3595 0.33264 L 0.36771 0.29514 C 0.36705 0.28588 0.36836 0.27523 0.36549 0.26713 C 0.36393 0.26319 0.35273 0.25926 0.34896 0.25926 L 0.24023 0.25648 C 0.23619 0.25532 0.23216 0.25463 0.22825 0.25255 C 0.22005 0.24815 0.20429 0.23657 0.20429 0.23657 C 0.20221 0.2338 0.20039 0.23102 0.19817 0.22847 C 0.18737 0.21597 0.19544 0.22824 0.18554 0.21389 C 0.18216 0.20903 0.17578 0.19931 0.17578 0.19931 C 0.17487 0.19583 0.17239 0.18912 0.17278 0.18449 C 0.1733 0.17731 0.17369 0.16944 0.17578 0.16319 C 0.18294 0.14144 0.19922 0.11921 0.21093 0.10856 C 0.22526 0.0956 0.23828 0.07731 0.25377 0.06991 C 0.26679 0.06366 0.27942 0.05486 0.29271 0.05116 C 0.31185 0.04606 0.33112 0.04005 0.35052 0.03912 C 0.37096 0.03819 0.39153 0.03843 0.41198 0.03796 C 0.4207 0.03819 0.48372 0.03889 0.50729 0.04329 C 0.5138 0.04444 0.52018 0.04699 0.52669 0.04861 C 0.5332 0.05 0.53984 0.05093 0.54622 0.05255 C 0.55156 0.05394 0.55677 0.05625 0.56198 0.05787 C 0.56653 0.05926 0.57109 0.06019 0.57552 0.06181 C 0.57955 0.06343 0.58346 0.06574 0.5875 0.06713 C 0.61289 0.07662 0.57721 0.05972 0.61302 0.07778 C 0.61744 0.08287 0.62265 0.08611 0.62656 0.09259 C 0.62981 0.09792 0.63307 0.10301 0.63619 0.10856 C 0.63685 0.10972 0.63724 0.11134 0.63776 0.1125 C 0.63841 0.11412 0.63932 0.11528 0.63997 0.11667 C 0.65026 0.11435 0.6608 0.11505 0.6707 0.10995 C 0.67838 0.10602 0.6845 0.0956 0.69179 0.08981 C 0.69687 0.08588 0.72994 0.06042 0.73828 0.05116 C 0.75755 0.02986 0.77617 0.00671 0.79531 -0.01551 C 0.79987 -0.02083 0.80859 -0.02894 0.8125 -0.03681 C 0.81901 -0.05 0.81888 -0.05069 0.8207 -0.06088 C 0.79166 -0.07384 0.8151 -0.06481 0.74948 -0.06343 L 0.67825 -0.06204 C 0.63789 -0.05694 0.69609 -0.06481 0.65807 -0.0581 C 0.6513 -0.05694 0.63476 -0.05602 0.62656 -0.05278 C 0.58333 -0.03634 0.60807 -0.04769 0.5875 -0.03287 C 0.58476 -0.03079 0.58203 -0.0294 0.57929 -0.02755 C 0.5733 -0.02315 0.56601 -0.01644 0.56054 -0.01134 C 0.55898 -0.01019 0.55716 -0.00949 0.55599 -0.00741 L 0.55221 -0.00069 C 0.55195 0.00046 0.55156 0.00185 0.55156 0.00324 C 0.55156 0.01875 0.55169 0.01736 0.55377 0.02847 C 0.55507 0.06435 0.55638 0.06644 0.55377 0.09931 C 0.55299 0.10949 0.55 0.12546 0.54856 0.13519 C 0.54661 0.14769 0.54518 0.16019 0.54323 0.17245 C 0.54231 0.1787 0.54114 0.18495 0.54023 0.1912 C 0.53112 0.2581 0.54036 0.19676 0.53424 0.23657 C 0.53268 0.26181 0.53489 0.23449 0.53047 0.26319 C 0.52981 0.26806 0.52968 0.27315 0.52903 0.27801 C 0.52877 0.27986 0.52513 0.30093 0.52448 0.30324 C 0.52083 0.3169 0.5181 0.33171 0.5125 0.34329 C 0.50781 0.35301 0.50338 0.36343 0.4983 0.37269 C 0.48984 0.38773 0.48489 0.39745 0.47422 0.40995 C 0.46953 0.41528 0.45013 0.42847 0.44648 0.42986 C 0.36432 0.46366 0.38685 0.45949 0.33177 0.46181 L 0.16302 0.45787 C 0.15377 0.45764 0.14453 0.45486 0.13528 0.45394 C 0.12825 0.45324 0.12122 0.45301 0.11419 0.45255 C 0.09909 0.44838 0.10403 0.45023 0.08346 0.4419 C 0.08047 0.44074 0.07747 0.43958 0.07448 0.43796 C 0.0625 0.43125 0.06093 0.42801 0.04752 0.41921 C 0.04479 0.41759 0.04192 0.41667 0.03919 0.41528 L 0.01979 0.39514 C 0.01771 0.39306 0.01549 0.39144 0.01367 0.38866 C 0.00924 0.38148 0.00247 0.37106 -0.00131 0.36319 C -0.00261 0.36042 -0.00326 0.35694 -0.0043 0.35394 C -0.00521 0.35116 -0.00625 0.34861 -0.00729 0.34583 C -0.00821 0.33611 -0.01016 0.32662 -0.01029 0.31667 C -0.01042 0.30185 -0.00925 0.28704 -0.00808 0.27269 C -0.00769 0.26921 -0.00638 0.26644 -0.00573 0.26319 C -0.00495 0.25926 -0.00469 0.25486 -0.00352 0.25116 C -0.00091 0.24236 0.00143 0.23264 0.00547 0.22593 C 0.00794 0.22176 0.01771 0.20463 0.02278 0.19792 C 0.02799 0.19097 0.02734 0.19282 0.03398 0.18727 C 0.0431 0.17963 0.03997 0.17986 0.05052 0.17801 C 0.0595 0.17616 0.07747 0.17384 0.07747 0.17384 C 0.09075 0.17616 0.10429 0.17523 0.11718 0.18056 C 0.12187 0.18264 0.13372 0.19907 0.13828 0.20718 C 0.14244 0.21505 0.14674 0.22245 0.15026 0.23125 C 0.16588 0.26991 0.1664 0.28356 0.17942 0.32986 C 0.17994 0.33148 0.20039 0.3963 0.2013 0.40185 L 0.20729 0.44051 C 0.20755 0.44421 0.20807 0.44769 0.20794 0.45116 C 0.20781 0.45718 0.20742 0.46296 0.20651 0.46852 C 0.20612 0.47083 0.20507 0.47222 0.20429 0.47384 C 0.20325 0.47616 0.2013 0.4794 0.19974 0.48056 C 0.19765 0.48218 0.19205 0.48287 0.19075 0.48333 C 0.18997 0.4838 0.18932 0.48426 0.18854 0.48449 C 0.1845 0.48634 0.18333 0.48611 0.17877 0.48727 C 0.17578 0.48796 0.17265 0.48843 0.16979 0.48981 C 0.16549 0.49213 0.16132 0.49537 0.15703 0.49653 C 0.14388 0.5 0.15924 0.4963 0.13294 0.50069 C 0.13125 0.50093 0.12955 0.50162 0.12773 0.50185 C 0.12396 0.50255 0.12018 0.50278 0.11653 0.50324 C 0.09726 0.50579 0.11914 0.5037 0.09179 0.50602 C 0.08463 0.51019 0.09088 0.50671 0.07448 0.50856 C 0.07122 0.50903 0.06797 0.50949 0.06471 0.50995 C 0.05325 0.50949 0.04166 0.50949 0.03021 0.50856 C 0.02565 0.5081 0.01679 0.50602 0.01679 0.50602 C 0.01523 0.50532 0.01302 0.5044 0.01146 0.50324 C 0.01041 0.50255 0.0095 0.50116 0.00846 0.50069 C 0.00599 0.49907 0.00351 0.49792 0.00104 0.49653 C -0.00052 0.49583 -0.00209 0.49491 -0.00352 0.49398 C -0.00482 0.49306 -0.00599 0.4919 -0.00729 0.4912 C -0.00847 0.49051 -0.00977 0.49051 -0.01107 0.48981 C -0.01745 0.48727 -0.01016 0.48935 -0.02071 0.48727 C -0.02175 0.48681 -0.02279 0.48657 -0.02383 0.48588 C -0.02487 0.48519 -0.02565 0.48356 -0.02683 0.48333 C -0.03021 0.48218 -0.03373 0.48241 -0.03724 0.48194 C -0.03907 0.48102 -0.04076 0.47986 -0.04258 0.47917 C -0.04453 0.47847 -0.04662 0.47894 -0.04857 0.47801 C -0.05235 0.47593 -0.05586 0.47176 -0.05977 0.46991 C -0.06172 0.46898 -0.06328 0.46852 -0.06498 0.46736 C -0.0655 0.4669 -0.06602 0.46644 -0.06654 0.46597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3 0.0449 L 0.01523 0.0449 C 0.01757 0.04629 0.01979 0.04745 0.022 0.04884 C 0.03632 0.05949 0.0233 0.05138 0.03033 0.05555 C 0.03307 0.06041 0.03216 0.05926 0.03554 0.06365 C 0.03776 0.06643 0.03828 0.0662 0.0401 0.07037 L 0.04453 0.0824 C 0.04505 0.08356 0.0457 0.08472 0.04609 0.08634 L 0.04908 0.10231 C 0.05 0.10717 0.05091 0.1118 0.0513 0.11689 C 0.05234 0.12986 0.05182 0.12314 0.05273 0.13703 C 0.0526 0.15301 0.0526 0.16898 0.05208 0.18495 C 0.05195 0.18865 0.05182 0.19259 0.05052 0.1956 C 0.04908 0.19907 0.04817 0.20393 0.04609 0.20625 C 0.04531 0.20717 0.0444 0.20787 0.04375 0.20902 C 0.04297 0.21064 0.04231 0.2125 0.04153 0.21435 C 0.04101 0.21551 0.04062 0.21713 0.0401 0.21828 C 0.03893 0.22037 0.0375 0.22176 0.03632 0.22361 C 0.03528 0.22523 0.03437 0.22731 0.03333 0.22893 C 0.03255 0.23009 0.03177 0.23078 0.03099 0.23171 C 0.02304 0.24189 0.03359 0.22916 0.02435 0.23958 C 0.02278 0.24143 0.02148 0.24398 0.01979 0.2449 C 0.01614 0.24722 0.01836 0.24606 0.01302 0.24768 C 0.01185 0.24861 0.01054 0.24953 0.00924 0.25023 C 0.00533 0.25301 0.00846 0.25023 0.00325 0.25439 C 0.00221 0.25509 0.0013 0.25625 0.00026 0.25694 C -0.00065 0.25763 -0.0017 0.25787 -0.00274 0.25833 C -0.00417 0.25902 -0.0056 0.26041 -0.00717 0.26088 C -0.00873 0.26134 -0.01016 0.2618 -0.01172 0.26226 C -0.01276 0.26273 -0.01368 0.26319 -0.01472 0.26365 C -0.01641 0.26412 -0.01823 0.26458 -0.01993 0.26504 L -0.05 0.26365 C -0.05248 0.26342 -0.05521 0.26134 -0.05743 0.25972 C -0.05847 0.25879 -0.05951 0.2581 -0.06042 0.25694 C -0.06198 0.25532 -0.06342 0.25347 -0.06498 0.25162 C -0.06576 0.25069 -0.06641 0.24953 -0.06719 0.24907 L -0.0694 0.24768 C -0.0724 0.24236 -0.07422 0.23888 -0.07839 0.23426 L -0.08217 0.23032 C -0.08568 0.22083 -0.08112 0.23217 -0.08672 0.22222 C -0.09089 0.21481 -0.08477 0.22129 -0.09115 0.21574 C -0.09375 0.20995 -0.09792 0.20023 -0.10092 0.19699 L -0.10469 0.19305 C -0.10638 0.18402 -0.10404 0.19467 -0.10847 0.18356 C -0.11172 0.17546 -0.10599 0.18356 -0.11146 0.17685 C -0.11172 0.17569 -0.11185 0.1743 -0.11224 0.17291 C -0.1142 0.16504 -0.11602 0.16064 -0.11745 0.15301 C -0.11771 0.15115 -0.11784 0.1493 -0.11823 0.14768 C -0.11862 0.14537 -0.11927 0.14328 -0.11967 0.14097 C -0.12006 0.13912 -0.12019 0.1375 -0.12045 0.13564 C -0.1211 0.13194 -0.12188 0.12847 -0.12266 0.125 C -0.12292 0.12129 -0.12331 0.11782 -0.12344 0.11435 C -0.1237 0.10717 -0.12474 0.07222 -0.125 0.0662 C -0.12474 0.05301 -0.12461 0.03958 -0.12422 0.02638 C -0.12409 0.02176 -0.12396 0.01736 -0.12344 0.01296 C -0.12292 0.00833 -0.12032 0.00439 -0.11888 0.00092 C -0.11836 -0.0007 -0.11784 -0.00255 -0.11745 -0.0044 C -0.11719 -0.00556 -0.11719 -0.00718 -0.11667 -0.00834 C -0.11615 -0.00996 -0.11524 -0.01112 -0.11446 -0.01227 C -0.11394 -0.01459 -0.11355 -0.0169 -0.11289 -0.01899 C -0.1125 -0.02037 -0.11185 -0.02153 -0.11146 -0.02315 C -0.11029 -0.02732 -0.11133 -0.02732 -0.10925 -0.03102 C -0.1086 -0.03218 -0.10769 -0.03264 -0.1069 -0.0338 C -0.10534 -0.03612 -0.10391 -0.03912 -0.10248 -0.04167 C -0.1017 -0.04306 -0.10078 -0.04422 -0.10026 -0.04561 C -0.09701 -0.05417 -0.10078 -0.04468 -0.09571 -0.0551 C -0.09493 -0.05672 -0.0944 -0.05903 -0.09349 -0.06042 C -0.09258 -0.06158 -0.09141 -0.06204 -0.0905 -0.06297 C -0.08568 -0.06852 -0.08789 -0.0669 -0.08451 -0.07246 C -0.08321 -0.07431 -0.08203 -0.07616 -0.08073 -0.07778 C -0.07683 -0.08241 -0.0767 -0.08079 -0.07318 -0.08704 C -0.07253 -0.0882 -0.0724 -0.08982 -0.07175 -0.09098 C -0.0711 -0.09213 -0.07019 -0.09283 -0.0694 -0.09375 C -0.06823 -0.09537 -0.06693 -0.09746 -0.06576 -0.09908 C -0.0642 -0.10093 -0.0625 -0.10232 -0.0612 -0.1044 C -0.06029 -0.10579 -0.0599 -0.10834 -0.05899 -0.10973 C -0.05808 -0.11112 -0.0569 -0.11135 -0.05599 -0.1125 C -0.05443 -0.11412 -0.053 -0.11598 -0.05144 -0.11783 C -0.05065 -0.11852 -0.05 -0.11968 -0.04922 -0.12037 C -0.04818 -0.1213 -0.04714 -0.12199 -0.04623 -0.12315 C -0.04532 -0.12408 -0.0448 -0.12593 -0.04401 -0.12709 C -0.04206 -0.12987 -0.04167 -0.12963 -0.03946 -0.13102 C -0.03737 -0.13496 -0.03529 -0.13889 -0.03269 -0.14167 C -0.03203 -0.14237 -0.03112 -0.14237 -0.03047 -0.14306 C -0.02917 -0.14422 -0.02813 -0.14607 -0.0267 -0.14699 C -0.02526 -0.14792 -0.0237 -0.14769 -0.02214 -0.14838 C -0.02149 -0.14862 -0.02071 -0.14931 -0.01993 -0.14977 C -0.01875 -0.15047 -0.01745 -0.15162 -0.01615 -0.15232 C -0.0142 -0.15348 -0.01016 -0.1551 -0.01016 -0.1551 C 0.00377 -0.15463 0.01783 -0.15487 0.03177 -0.15371 C 0.03437 -0.15348 0.03672 -0.15186 0.03932 -0.15116 C 0.04609 -0.14908 0.04231 -0.15 0.05052 -0.14838 C 0.05859 -0.1426 0.04974 -0.14838 0.05885 -0.14445 C 0.06028 -0.14375 0.06185 -0.1426 0.06328 -0.14167 L 0.06549 -0.14028 C 0.06927 -0.13357 0.06614 -0.13797 0.07226 -0.1338 C 0.0733 -0.13287 0.07422 -0.13195 0.07526 -0.13102 C 0.07773 -0.12917 0.08033 -0.12778 0.08281 -0.1257 C 0.08385 -0.12477 0.08476 -0.12408 0.0858 -0.12315 C 0.08658 -0.12223 0.08724 -0.12107 0.08802 -0.12037 C 0.08919 -0.11922 0.09062 -0.11899 0.09179 -0.11783 C 0.09283 -0.11667 0.09375 -0.11482 0.09479 -0.11366 C 0.09544 -0.11297 0.09635 -0.11297 0.097 -0.1125 C 0.10455 -0.10556 0.09726 -0.11088 0.10377 -0.10579 C 0.10924 -0.10139 0.10586 -0.1051 0.10976 -0.10047 C 0.11328 -0.09121 0.10872 -0.10209 0.1151 -0.09237 C 0.11575 -0.09144 0.11588 -0.08959 0.11653 -0.08843 C 0.1177 -0.08635 0.11901 -0.08473 0.12031 -0.08311 C 0.13658 -0.03334 0.11679 -0.09561 0.12851 -0.05371 C 0.12955 -0.05 0.13112 -0.04676 0.13229 -0.04306 C 0.1332 -0.04005 0.13372 -0.03681 0.1345 -0.0338 C 0.13841 -0.02014 0.13632 -0.02848 0.14049 -0.01783 C 0.1414 -0.01551 0.14192 -0.0132 0.14283 -0.01112 C 0.14362 -0.00903 0.14479 -0.00764 0.14583 -0.00579 C 0.14687 -0.00348 0.14765 -0.00116 0.14882 0.00092 C 0.15 0.00324 0.15143 0.00532 0.1526 0.00763 C 0.15416 0.01111 0.1552 0.01527 0.15703 0.01828 C 0.18632 0.06828 0.16093 0.02384 0.17734 0.04629 C 0.18099 0.05138 0.18372 0.05833 0.18776 0.06226 C 0.18958 0.06412 0.1914 0.06574 0.1931 0.06759 C 0.20182 0.07801 0.20117 0.08217 0.21406 0.09166 C 0.21705 0.09375 0.21992 0.09629 0.22304 0.09838 C 0.22552 0.09976 0.22812 0.10046 0.2306 0.10231 C 0.23242 0.1037 0.23385 0.10648 0.2358 0.10763 C 0.23789 0.10902 0.24036 0.10926 0.24257 0.11018 C 0.24401 0.11111 0.24557 0.11226 0.247 0.11296 C 0.25494 0.11689 0.24648 0.11134 0.25455 0.11689 C 0.25455 0.11828 0.25494 0.13657 0.25599 0.14236 C 0.25664 0.14513 0.25755 0.14768 0.25833 0.15023 C 0.25885 0.15254 0.25937 0.15463 0.25976 0.15694 C 0.26028 0.15949 0.26054 0.1625 0.26132 0.16504 L 0.26276 0.17037 C 0.2625 0.1787 0.26263 0.18726 0.26198 0.1956 C 0.26185 0.19768 0.26093 0.19907 0.26054 0.20092 C 0.25846 0.21088 0.26132 0.20208 0.25833 0.21018 C 0.25742 0.21574 0.25677 0.22106 0.25533 0.22638 C 0.25468 0.2287 0.25377 0.23078 0.25299 0.23287 C 0.2526 0.23426 0.25195 0.23564 0.25156 0.23703 C 0.25117 0.23819 0.25117 0.23981 0.25078 0.24097 C 0.24987 0.24421 0.24804 0.24722 0.247 0.25023 C 0.24375 0.25995 0.24674 0.25717 0.24257 0.25972 C 0.24153 0.2618 0.24062 0.26412 0.23958 0.2662 C 0.2332 0.2787 0.22643 0.2868 0.21783 0.2956 C 0.2125 0.30092 0.20742 0.30694 0.20208 0.31157 C 0.19804 0.31527 0.18893 0.32361 0.18554 0.325 C 0.17708 0.32847 0.16692 0.33287 0.15859 0.33426 C 0.14648 0.33634 0.15299 0.33495 0.13906 0.33819 C 0.1177 0.3375 0.11028 0.34467 0.09557 0.33171 C 0.09323 0.32963 0.08528 0.32013 0.08359 0.31689 C 0.08033 0.31111 0.07461 0.29838 0.07461 0.29838 C 0.0733 0.29259 0.072 0.2868 0.07083 0.28101 C 0.07018 0.27801 0.0694 0.27476 0.06927 0.27152 C 0.06914 0.25787 0.0694 0.24398 0.07005 0.23032 C 0.07018 0.22824 0.07096 0.22662 0.07148 0.225 C 0.07565 0.21435 0.08398 0.19351 0.08958 0.18356 C 0.09283 0.17777 0.09674 0.17338 0.1 0.16759 C 0.11497 0.14259 0.11627 0.13819 0.12851 0.11689 C 0.13294 0.10926 0.13685 0.10023 0.14205 0.09421 C 0.14557 0.09027 0.14922 0.0868 0.1526 0.0824 C 0.15599 0.07777 0.15872 0.07176 0.16224 0.06759 C 0.16601 0.06319 0.17031 0.06088 0.17435 0.05694 C 0.1776 0.0537 0.1806 0.04907 0.18398 0.04629 C 0.1931 0.03935 0.19948 0.0368 0.20807 0.03287 C 0.21028 0.03379 0.21276 0.03356 0.21484 0.03564 C 0.21744 0.03842 0.23177 0.05972 0.23658 0.0662 C 0.23919 0.0699 0.24153 0.075 0.24479 0.07685 C 0.25547 0.08379 0.25026 0.08078 0.26054 0.08634 C 0.26653 0.08588 0.27252 0.08611 0.27851 0.08495 C 0.27955 0.08472 0.28489 0.07847 0.28528 0.07824 C 0.28789 0.07662 0.29088 0.07615 0.29349 0.0743 C 0.29922 0.07037 0.30442 0.06527 0.31002 0.06088 C 0.31797 0.05486 0.32604 0.0493 0.33398 0.04351 C 0.34453 0.03611 0.35143 0.03287 0.36106 0.02361 C 0.36549 0.01944 0.37031 0.01296 0.37448 0.00763 C 0.37617 0.00277 0.37708 0.00046 0.37825 -0.0044 C 0.37877 -0.00649 0.37903 -0.00903 0.37981 -0.01112 C 0.3806 -0.01343 0.3819 -0.01528 0.38281 -0.01783 C 0.38424 -0.02199 0.38502 -0.02686 0.38658 -0.03102 C 0.39023 -0.04098 0.39179 -0.03866 0.39401 -0.04977 C 0.39557 -0.05764 0.39661 -0.06574 0.39778 -0.07362 C 0.40234 -0.1044 0.39765 -0.0757 0.40234 -0.10301 C 0.40247 -0.10741 0.40247 -0.11204 0.40299 -0.11644 C 0.40325 -0.11829 0.40429 -0.11968 0.40455 -0.12176 C 0.40494 -0.125 0.40494 -0.13774 0.40599 -0.14306 C 0.40664 -0.14584 0.40755 -0.14838 0.40833 -0.15116 C 0.40898 -0.16042 0.40885 -0.16135 0.40976 -0.16968 C 0.41002 -0.17199 0.41015 -0.17408 0.41054 -0.17639 C 0.41067 -0.17778 0.41106 -0.17917 0.41132 -0.18033 C 0.41172 -0.18612 0.41276 -0.1919 0.41276 -0.19769 C 0.41276 -0.21551 0.41198 -0.23334 0.41132 -0.25116 C 0.41106 -0.25787 0.40781 -0.25741 0.40455 -0.26042 C 0.39922 -0.26505 0.4026 -0.26274 0.39401 -0.26574 L 0.39401 -0.26574 C 0.38958 -0.26899 0.39153 -0.2676 0.38802 -0.26968 C 0.38528 -0.26922 0.38255 -0.26922 0.37981 -0.26829 C 0.37695 -0.26737 0.37083 -0.26042 0.36927 -0.25903 C 0.36289 -0.25394 0.35625 -0.24931 0.34974 -0.24445 C 0.34622 -0.24167 0.3427 -0.23959 0.33932 -0.23635 L 0.322 -0.22037 C 0.31823 -0.20973 0.31419 -0.20024 0.31158 -0.18843 C 0.31106 -0.18612 0.31041 -0.18403 0.31002 -0.18172 C 0.30937 -0.17732 0.30859 -0.16829 0.30859 -0.16829 C 0.3095 -0.14977 0.3095 -0.13079 0.31158 -0.1125 C 0.31224 -0.10602 0.31471 -0.10047 0.31679 -0.09514 C 0.32239 -0.08033 0.32838 -0.06598 0.33476 -0.05232 C 0.34205 -0.03681 0.34466 -0.03264 0.35052 -0.01366 C 0.375 0.06504 0.35859 0.01273 0.37005 0.05833 C 0.37135 0.06365 0.37317 0.06898 0.37448 0.0743 C 0.37981 0.09467 0.38502 0.11527 0.39023 0.13564 C 0.39205 0.14236 0.39375 0.14907 0.39557 0.15555 C 0.39726 0.1618 0.39948 0.16782 0.40078 0.1743 C 0.40442 0.19189 0.40221 0.18472 0.40677 0.19699 C 0.41237 0.26574 0.41119 0.23958 0.40599 0.36365 C 0.4056 0.375 0.39817 0.40671 0.39622 0.41574 C 0.39349 0.45787 0.397 0.42407 0.39257 0.44768 C 0.3914 0.45393 0.39205 0.45694 0.39101 0.46365 C 0.39075 0.46551 0.38997 0.46713 0.38958 0.46898 C 0.38776 0.48472 0.3901 0.46851 0.38724 0.47963 C 0.38372 0.49398 0.38763 0.48263 0.38424 0.49166 C 0.38398 0.49398 0.38411 0.49629 0.38359 0.49838 C 0.38281 0.50115 0.38151 0.50347 0.38047 0.50625 C 0.37643 0.51828 0.3802 0.50787 0.37448 0.52106 C 0.37343 0.52338 0.372 0.52847 0.37083 0.53032 C 0.36992 0.53171 0.36875 0.53217 0.36783 0.53287 C 0.36705 0.53518 0.36653 0.53773 0.36549 0.53958 C 0.36354 0.54328 0.36041 0.54467 0.35872 0.54907 C 0.35833 0.55023 0.35794 0.55185 0.35729 0.55301 C 0.3556 0.55601 0.35247 0.55879 0.35052 0.56088 C 0.34974 0.5618 0.34908 0.56296 0.3483 0.56365 C 0.34726 0.56458 0.34401 0.56597 0.34297 0.56643 C 0.33724 0.56597 0.33151 0.56597 0.32578 0.56504 C 0.30989 0.56226 0.31601 0.56226 0.3056 0.55833 C 0.30273 0.5574 0.3 0.55671 0.29726 0.55555 C 0.29179 0.55324 0.28073 0.54768 0.28073 0.54768 C 0.27578 0.54259 0.27265 0.53912 0.26731 0.53564 C 0.26484 0.53402 0.26224 0.53333 0.25976 0.53171 C 0.25013 0.52523 0.25586 0.52801 0.247 0.51967 C 0.24492 0.51759 0.24257 0.5162 0.24023 0.51435 C 0.23554 0.5037 0.23932 0.51064 0.23281 0.50231 C 0.22968 0.49838 0.22461 0.49004 0.22226 0.48634 C 0.22122 0.48472 0.22018 0.48287 0.21927 0.48101 C 0.21836 0.47893 0.2181 0.47615 0.21705 0.4743 C 0.21627 0.47291 0.21497 0.47245 0.21406 0.47176 C 0.21354 0.46944 0.21328 0.46689 0.2125 0.46504 C 0.21198 0.46342 0.21093 0.4625 0.21028 0.46088 C 0.20963 0.45926 0.20937 0.4574 0.20885 0.45555 C 0.20807 0.4537 0.20716 0.45231 0.20651 0.45023 C 0.20481 0.4449 0.20429 0.4375 0.20351 0.43171 C 0.20325 0.42939 0.20312 0.42708 0.20273 0.425 C 0.20234 0.42222 0.20182 0.41967 0.2013 0.41689 C 0.19935 0.39282 0.20117 0.41782 0.19974 0.36759 C 0.19961 0.36273 0.19935 0.35787 0.19908 0.35301 C 0.19948 0.33703 0.19987 0.32106 0.20052 0.30486 C 0.20065 0.30347 0.20104 0.30231 0.2013 0.30092 C 0.2052 0.2824 0.20065 0.30324 0.20429 0.29027 C 0.20494 0.28819 0.2052 0.28588 0.20573 0.28356 C 0.20625 0.28217 0.2069 0.28101 0.20729 0.27963 C 0.20807 0.27708 0.20859 0.27407 0.2095 0.27152 C 0.21002 0.27037 0.21106 0.2699 0.21185 0.26898 C 0.21979 0.25671 0.21093 0.26759 0.21705 0.26226 C 0.21836 0.26111 0.2194 0.25902 0.22083 0.25833 C 0.22174 0.25787 0.23724 0.25555 0.23724 0.25555 C 0.24349 0.25648 0.24987 0.25671 0.25599 0.25833 C 0.2595 0.25926 0.25872 0.26134 0.26054 0.26504 C 0.26263 0.26921 0.26549 0.27222 0.26731 0.27708 C 0.26783 0.27824 0.26823 0.27963 0.26875 0.28101 C 0.27044 0.28495 0.27278 0.28842 0.27408 0.29305 L 0.28007 0.31435 C 0.28073 0.31689 0.28125 0.3199 0.28229 0.32222 C 0.28333 0.32453 0.28437 0.32662 0.28528 0.32893 C 0.28711 0.33426 0.28867 0.33981 0.29049 0.3449 L 0.29205 0.34907 C 0.2931 0.3618 0.29362 0.36342 0.29127 0.37963 C 0.29101 0.38171 0.28776 0.38518 0.28685 0.38634 C 0.28632 0.38773 0.28593 0.38935 0.28528 0.39027 C 0.27864 0.40092 0.28138 0.39513 0.27708 0.40092 C 0.27578 0.40277 0.27448 0.40439 0.2733 0.40625 C 0.27252 0.40763 0.272 0.40926 0.27109 0.41041 C 0.26458 0.41713 0.26276 0.41736 0.25677 0.42222 C 0.2552 0.42361 0.2539 0.42546 0.25234 0.42638 C 0.25065 0.42731 0.24882 0.42708 0.247 0.42754 C 0.24531 0.42824 0.24349 0.42916 0.24179 0.43032 C 0.23997 0.43148 0.23828 0.4331 0.23658 0.43426 C 0.23476 0.43541 0.23307 0.43611 0.23125 0.43703 C 0.22981 0.43773 0.22825 0.43865 0.22682 0.43958 C 0.22474 0.44097 0.22278 0.44259 0.22083 0.44375 C 0.21536 0.44652 0.21289 0.44652 0.20729 0.44768 C 0.20312 0.44953 0.19791 0.45208 0.19375 0.45301 C 0.18333 0.45555 0.17526 0.45671 0.16523 0.45833 C 0.16302 0.45926 0.1608 0.46041 0.15859 0.46088 C 0.14974 0.46342 0.14531 0.46388 0.13685 0.46504 L 0.08203 0.46088 C 0.07929 0.46064 0.07656 0.45926 0.07382 0.45833 C 0.04817 0.4493 0.09049 0.46365 0.05807 0.45162 C 0.04635 0.44745 0.05208 0.45069 0.04153 0.44629 C 0.0388 0.44513 0.03606 0.44351 0.03333 0.44236 C 0.0306 0.4412 0.02773 0.44074 0.025 0.43958 C 0.01927 0.4375 0.01354 0.43518 0.00781 0.43287 C 0.00507 0.43194 0.00221 0.43148 -0.00039 0.43032 C -0.00274 0.42939 -0.00495 0.42731 -0.00717 0.42638 C -0.01263 0.42407 -0.01836 0.42407 -0.0237 0.42106 C -0.02592 0.41967 -0.02813 0.41782 -0.03047 0.41689 C -0.0349 0.41551 -0.04401 0.41435 -0.04401 0.41435 C -0.05912 0.40763 -0.04011 0.41597 -0.05664 0.40902 C -0.05873 0.4081 -0.06068 0.40694 -0.06276 0.40625 C -0.06472 0.40555 -0.06667 0.40532 -0.06875 0.40509 C -0.07956 0.39768 -0.07136 0.40231 -0.08815 0.39838 C -0.09206 0.39745 -0.1073 0.39351 -0.11368 0.39305 C -0.1224 0.39236 -0.13125 0.39213 -0.13998 0.39166 L -0.15951 0.38888 C -0.16693 0.38819 -0.17448 0.3875 -0.1819 0.38634 C -0.18568 0.38564 -0.18946 0.38402 -0.19323 0.38356 C -0.20391 0.38263 -0.21472 0.38287 -0.22539 0.3824 L -0.24571 0.38101 L -0.25547 0.37963 C -0.25925 0.37916 -0.26289 0.37893 -0.26667 0.37824 C -0.26993 0.37777 -0.27318 0.37638 -0.27644 0.37569 C -0.28217 0.37453 -0.28789 0.37384 -0.29375 0.37291 C -0.30287 0.37152 -0.30157 0.3706 -0.31315 0.37037 L -0.38295 0.36898 L -0.46914 0.37152 C -0.47045 0.37176 -0.47175 0.37245 -0.47292 0.37291 C -0.48529 0.37847 -0.47696 0.37569 -0.48568 0.37824 C -0.48672 0.37963 -0.48763 0.38125 -0.48868 0.3824 C -0.48933 0.3831 -0.49024 0.38287 -0.49089 0.38356 C -0.49427 0.38726 -0.4974 0.39166 -0.50065 0.3956 C -0.50235 0.40231 -0.50417 0.40578 -0.50222 0.41296 C -0.50183 0.41435 -0.50052 0.41458 -0.49987 0.41574 C -0.48203 0.44745 -0.50951 0.40162 -0.49545 0.42361 C -0.4905 0.43125 -0.4931 0.42939 -0.48789 0.43564 C -0.48269 0.44213 -0.47735 0.44768 -0.47214 0.45439 C -0.47032 0.45671 -0.46875 0.45995 -0.46693 0.46226 C -0.45834 0.47338 -0.45847 0.47083 -0.44896 0.48101 C -0.43894 0.49143 -0.42813 0.50532 -0.41745 0.51435 C -0.40638 0.52361 -0.39506 0.53263 -0.38373 0.54097 C -0.38034 0.54351 -0.3767 0.5449 -0.37318 0.54629 C -0.36342 0.55023 -0.35365 0.55347 -0.34388 0.55694 C -0.33164 0.55509 -0.31901 0.55763 -0.30717 0.55162 C -0.29688 0.54629 -0.28295 0.51944 -0.27344 0.50902 C -0.27045 0.50578 -0.26693 0.50463 -0.26368 0.50231 C -0.25795 0.49259 -0.25235 0.4824 -0.24649 0.47291 C -0.2431 0.46782 -0.23907 0.46412 -0.23594 0.45833 C -0.225 0.43819 -0.20443 0.3956 -0.20443 0.3956 C -0.19818 0.37129 -0.18894 0.34861 -0.18568 0.32222 C -0.17826 0.26203 -0.1806 0.28611 -0.17748 0.25023 C -0.17657 0.22777 -0.17644 0.21898 -0.1737 0.19305 C -0.17227 0.17939 -0.17149 0.16551 -0.16849 0.15301 C -0.16289 0.13009 -0.15782 0.10578 -0.14818 0.08773 C -0.07787 -0.04514 -0.13542 0.06226 -0.0987 -0.0044 L -0.07175 -0.05371 C -0.06719 -0.06181 -0.06289 -0.07014 -0.05821 -0.07778 C -0.03972 -0.10787 -0.025 -0.14792 -0.00274 -0.16829 C -0.00157 -0.16945 0.03177 -0.20278 0.04531 -0.21112 C 0.0513 -0.21482 0.0556 -0.21574 0.06185 -0.21783 C 0.06757 -0.22176 0.0733 -0.22547 0.07903 -0.22963 C 0.08112 -0.23125 0.08294 -0.2338 0.08502 -0.23496 C 0.09114 -0.23866 0.09765 -0.24074 0.10377 -0.24445 C 0.1069 -0.24607 0.10976 -0.24908 0.11276 -0.25116 C 0.11601 -0.25301 0.13463 -0.26436 0.14127 -0.26574 C 0.147 -0.2669 0.15273 -0.26667 0.15859 -0.26713 C 0.16927 -0.26621 0.18007 -0.26598 0.19075 -0.26436 C 0.21328 -0.26112 0.19531 -0.26135 0.21028 -0.25764 C 0.21731 -0.25602 0.22435 -0.2551 0.23125 -0.25371 C 0.30325 -0.26135 0.26523 -0.25949 0.34531 -0.25764 L 0.35052 -0.25649 C 0.35208 -0.25602 0.35351 -0.25533 0.35507 -0.2551 C 0.35976 -0.2544 0.36458 -0.25417 0.36927 -0.25371 C 0.37747 -0.25463 0.3858 -0.2551 0.39401 -0.25649 C 0.397 -0.25695 0.4 -0.25857 0.40299 -0.25903 C 0.40898 -0.25996 0.41497 -0.25996 0.42109 -0.26042 C 0.42044 -0.26065 0.41185 -0.26227 0.41054 -0.26297 C 0.40963 -0.26366 0.40911 -0.26528 0.40833 -0.26574 C 0.40638 -0.2669 0.40234 -0.26829 0.40234 -0.26829 C 0.39856 -0.27269 0.40143 -0.27014 0.39622 -0.27246 C 0.39557 -0.27269 0.39401 -0.27362 0.39401 -0.27362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52 0.04676 L -0.00352 0.04676 C -0.00521 0.04931 -0.00729 0.05139 -0.00873 0.05463 C -0.00938 0.05602 -0.00912 0.05834 -0.00951 0.05996 C -0.0099 0.06158 -0.01055 0.06274 -0.01094 0.06389 C -0.0112 0.06621 -0.01172 0.07547 -0.0125 0.07871 C -0.01289 0.0801 -0.01354 0.08125 -0.01406 0.08264 C -0.01433 0.08403 -0.01446 0.08542 -0.01472 0.08658 C -0.01511 0.0882 -0.01589 0.08912 -0.01628 0.09074 C -0.01693 0.09329 -0.01706 0.09607 -0.01771 0.09861 C -0.01979 0.10602 -0.01862 0.10232 -0.02149 0.10926 C -0.02344 0.11945 -0.02084 0.10695 -0.0237 0.11736 C -0.02409 0.11852 -0.02422 0.11991 -0.02448 0.1213 C -0.025 0.12361 -0.02552 0.1257 -0.02604 0.12801 C -0.02578 0.14144 -0.02565 0.15463 -0.02526 0.16806 C -0.02526 0.16945 -0.02448 0.17061 -0.02448 0.17199 C -0.02396 0.20186 -0.02409 0.23149 -0.0237 0.26135 C -0.02279 0.36598 -0.0237 0.29468 -0.02227 0.35324 C -0.02123 0.39167 -0.02279 0.37639 -0.02071 0.39468 C -0.02045 0.43635 -0.02058 0.47824 -0.02005 0.51991 C -0.01992 0.52894 -0.01901 0.53774 -0.01849 0.54676 C -0.01823 0.5507 -0.01732 0.56274 -0.01771 0.55857 C -0.01862 0.54931 -0.01706 0.55162 -0.02071 0.54931 C -0.02552 0.55116 -0.03047 0.55139 -0.03503 0.55463 C -0.03867 0.55741 -0.0418 0.56204 -0.04479 0.56667 C -0.06979 0.6051 -0.07865 0.62361 -0.10248 0.66528 C -0.10716 0.67361 -0.11198 0.68149 -0.1168 0.68936 L -0.128 0.70811 C -0.1293 0.71019 -0.13295 0.71713 -0.13177 0.71459 C -0.12891 0.7088 -0.11016 0.67361 -0.10925 0.67199 C -0.10143 0.65996 -0.09401 0.64746 -0.08594 0.63611 C -0.07526 0.62037 -0.06446 0.60463 -0.053 0.59074 C -0.03399 0.5676 -0.0112 0.55348 0.00547 0.52524 C 0.01002 0.51783 0.01432 0.50973 0.01901 0.50278 C 0.02109 0.49954 0.0233 0.4926 0.02578 0.49468 C 0.02799 0.49653 0.02239 0.50116 0.02044 0.50394 C 0.01289 0.51621 0.00508 0.52801 -0.00274 0.54005 C -0.00886 0.54931 -0.01992 0.56783 -0.02826 0.57477 C -0.03373 0.57917 -0.04545 0.58542 -0.04545 0.58542 C -0.04531 0.58218 -0.04545 0.57894 -0.04479 0.57593 C -0.04388 0.57223 -0.03724 0.55417 -0.03581 0.5507 C -0.03412 0.54653 -0.03203 0.54306 -0.03047 0.53866 C -0.02943 0.53588 -0.02904 0.53241 -0.02826 0.5294 C -0.02774 0.52755 -0.02722 0.5257 -0.0267 0.52408 L -0.02149 0.52269 C -0.02045 0.52176 -0.01953 0.52084 -0.01849 0.51991 C -0.0142 0.5169 -0.01081 0.51644 -0.01849 0.51875 C -0.02123 0.52176 -0.02383 0.52524 -0.0267 0.52801 C -0.04401 0.54468 -0.05365 0.55417 -0.07175 0.56412 C -0.08034 0.56875 -0.0892 0.57223 -0.09805 0.57593 C -0.11797 0.58449 -0.1125 0.58311 -0.12643 0.58542 C -0.12891 0.57269 -0.12943 0.57732 -0.12123 0.56412 C -0.11042 0.54676 -0.10065 0.52709 -0.08828 0.51343 C -0.04766 0.46829 -0.03268 0.45024 0.01745 0.40672 C 0.02474 0.40047 0.07174 0.35625 0.09401 0.3426 C 0.09622 0.34144 0.09844 0.34098 0.10078 0.34005 C 0.10403 0.35139 0.10351 0.34653 0.097 0.36667 C 0.09023 0.3875 0.08398 0.39908 0.07448 0.41598 C 0.07213 0.42014 0.0694 0.42385 0.06705 0.42801 C 0.06536 0.43102 0.06497 0.43565 0.06328 0.43866 C 0.06094 0.4426 0.05794 0.44537 0.05573 0.44931 C 0.03724 0.48311 0.0194 0.51806 0.00104 0.55209 C -0.00339 0.56019 -0.00703 0.57037 -0.0125 0.57593 C -0.01849 0.58218 -0.02461 0.5882 -0.03047 0.59468 C -0.03151 0.59584 -0.03425 0.60047 -0.03347 0.59861 C -0.03138 0.59283 -0.02878 0.5875 -0.02604 0.58264 C -0.01537 0.56482 -0.00482 0.5463 0.00703 0.53079 C 0.01849 0.51551 0.03125 0.50324 0.04375 0.49074 C 0.07096 0.46297 0.07526 0.46042 0.09844 0.44144 C 0.09258 0.45556 0.08984 0.46389 0.08125 0.47477 C 0.07734 0.47963 0.07265 0.48264 0.06849 0.48658 C 0.06549 0.48959 0.0625 0.49306 0.0595 0.49607 C 0.05755 0.49792 0.05312 0.50139 0.0513 0.50394 C 0.04935 0.50672 0.04791 0.51042 0.04596 0.51343 C 0.03698 0.52732 0.01159 0.55486 0.00924 0.55741 C -0.01185 0.57871 -0.00925 0.57732 -0.02149 0.58264 C -0.02097 0.57593 -0.02058 0.56922 -0.02005 0.56274 C -0.01966 0.55857 -0.01771 0.55463 -0.01849 0.5507 C -0.01888 0.54861 -0.02058 0.55324 -0.02149 0.55463 C -0.02305 0.55695 -0.02448 0.55926 -0.02604 0.56135 C -0.02696 0.56274 -0.02982 0.5669 -0.02904 0.56528 C -0.02735 0.5625 -0.02539 0.56019 -0.0237 0.55741 C -0.0224 0.55486 -0.02149 0.55162 -0.02005 0.54931 C -0.01446 0.54121 -0.00834 0.53473 -0.00274 0.52662 C 0.00573 0.51436 0.01341 0.50024 0.022 0.48797 C 0.02799 0.4794 0.0345 0.47223 0.04075 0.46389 C 0.04232 0.46204 0.04596 0.45417 0.04531 0.45741 C 0.04375 0.46343 0.04114 0.46875 0.03854 0.47338 C 0.02461 0.49769 0.01107 0.52269 -0.0043 0.54399 C -0.01602 0.56019 -0.02956 0.57223 -0.04245 0.58542 C -0.05677 0.59977 -0.06185 0.60324 -0.07331 0.61204 C -0.07279 0.60926 -0.07253 0.60649 -0.07175 0.60394 C -0.06667 0.58889 -0.06589 0.5882 -0.06055 0.57871 C -0.05951 0.58542 -0.05847 0.58727 -0.06354 0.59329 C -0.06459 0.59468 -0.06263 0.58889 -0.06198 0.58658 C -0.06029 0.58056 -0.05964 0.57986 -0.05755 0.57477 C -0.05703 0.57338 -0.05534 0.57176 -0.05599 0.57061 C -0.05664 0.56945 -0.05742 0.57292 -0.05821 0.57338 C -0.06472 0.57639 -0.07123 0.57917 -0.07774 0.58125 C -0.09076 0.58542 -0.10378 0.58889 -0.1168 0.5919 C -0.20078 0.61204 -0.16862 0.59676 -0.26602 0.64144 C -0.33763 0.67431 -0.40899 0.70996 -0.48047 0.74399 C -0.50482 0.75556 -0.59779 0.80209 -0.63802 0.81459 C -0.66367 0.82269 -0.6892 0.83241 -0.71524 0.83473 C -0.74766 0.8375 -0.75886 0.8382 -0.79479 0.8426 C -0.8 0.84329 -0.80521 0.84445 -0.81055 0.84537 C -0.81185 0.83357 -0.81263 0.83334 -0.80521 0.81875 C -0.7806 0.76991 -0.78503 0.77639 -0.75274 0.72408 C -0.70261 0.64236 -0.69297 0.62848 -0.65378 0.56667 C -0.62774 0.5257 -0.61185 0.5 -0.58399 0.45741 C -0.57839 0.44861 -0.57188 0.44167 -0.5668 0.43195 C -0.56224 0.42361 -0.55821 0.41436 -0.55326 0.40672 C -0.53281 0.375 -0.53425 0.37732 -0.51953 0.36274 C -0.51745 0.35741 -0.51576 0.35162 -0.51354 0.34676 C -0.4875 0.28889 -0.49896 0.3125 -0.42956 0.21875 C -0.41875 0.20417 -0.4069 0.1926 -0.39505 0.18125 C -0.32774 0.11783 -0.29766 0.07292 -0.23828 0.04792 C -0.23281 0.04561 -0.22722 0.04445 -0.22175 0.0426 C -0.21498 0.04306 -0.20768 0.03936 -0.20143 0.04399 C -0.19805 0.04653 -0.19623 0.06135 -0.19623 0.06135 C -0.19571 0.06667 -0.19466 0.07199 -0.19479 0.07732 C -0.1961 0.13496 -0.19649 0.15579 -0.20521 0.20533 C -0.2086 0.22431 -0.21172 0.24352 -0.21654 0.26135 C -0.22227 0.28311 -0.26263 0.42061 -0.27722 0.45857 C -0.30404 0.52848 -0.32969 0.59954 -0.35755 0.66806 C -0.37565 0.71274 -0.39935 0.74746 -0.42279 0.78264 C -0.42774 0.79028 -0.43295 0.79769 -0.43854 0.80394 C -0.43998 0.80579 -0.44206 0.80579 -0.44375 0.80672 C -0.44453 0.80718 -0.44518 0.80764 -0.44597 0.80811 C -0.45248 0.80602 -0.44896 0.80903 -0.45274 0.80139 C -0.45573 0.79537 -0.45899 0.79028 -0.46172 0.78403 C -0.46576 0.77477 -0.46992 0.75116 -0.47149 0.74399 C -0.47175 0.73866 -0.47201 0.73334 -0.47227 0.72801 C -0.47253 0.72361 -0.47305 0.71922 -0.47305 0.71459 C -0.47266 0.69769 -0.4724 0.68079 -0.47071 0.66412 C -0.47005 0.65741 -0.46784 0.65139 -0.46628 0.64537 C -0.45808 0.61505 -0.45235 0.60417 -0.4362 0.57477 C -0.41771 0.54098 -0.40391 0.52084 -0.38151 0.49861 C -0.31289 0.43125 -0.25313 0.38218 -0.17604 0.33473 L -0.03125 0.24537 C -0.00599 0.22963 0.0181 0.20556 0.04453 0.19723 C 0.08138 0.18588 0.06445 0.18982 0.09544 0.18403 C 0.10299 0.18449 0.11133 0.17894 0.11797 0.18542 C 0.12109 0.1882 0.11758 0.19792 0.11653 0.20394 C 0.11575 0.20811 0.11406 0.21111 0.11276 0.21459 C 0.10924 0.22408 0.10742 0.22824 0.10221 0.23611 C 0.09088 0.25348 0.0638 0.28033 0.05651 0.28403 C 0.05026 0.28704 0.04388 0.28936 0.03776 0.29329 C 0.03099 0.29769 0.02487 0.30463 0.01823 0.30926 C -0.00638 0.32639 -0.00183 0.31968 -0.0267 0.33334 C -0.0711 0.35787 -0.02097 0.33866 -0.08672 0.35857 C -0.08972 0.35949 -0.13906 0.37547 -0.14974 0.37593 C -0.18295 0.37778 -0.21628 0.37686 -0.24948 0.37732 L -0.353 0.37477 C -0.36081 0.37385 -0.36797 0.36736 -0.37552 0.36389 C -0.37826 0.36274 -0.38099 0.36227 -0.38373 0.36135 C -0.3862 0.35857 -0.38867 0.35579 -0.39128 0.35324 C -0.39388 0.35093 -0.39688 0.34954 -0.39948 0.34676 C -0.40196 0.34399 -0.40404 0.34051 -0.40625 0.33727 C -0.41732 0.3213 -0.4138 0.32778 -0.42045 0.31204 C -0.42266 0.33519 -0.4194 0.29954 -0.42201 0.33334 C -0.42292 0.34537 -0.4237 0.35741 -0.425 0.36945 C -0.42761 0.39491 -0.43607 0.44746 -0.4392 0.46389 C -0.4431 0.48449 -0.44831 0.50394 -0.45274 0.52408 C -0.45534 0.53542 -0.45768 0.54723 -0.46029 0.55857 C -0.4642 0.57686 -0.46237 0.56621 -0.46472 0.58125 C -0.46446 0.58496 -0.46589 0.59098 -0.46393 0.5919 C -0.46172 0.59329 -0.46003 0.5875 -0.45795 0.58542 C -0.45026 0.57732 -0.45104 0.5794 -0.44297 0.56945 C -0.43815 0.56343 -0.43386 0.55602 -0.42878 0.5507 C -0.40781 0.52917 -0.38542 0.51227 -0.36498 0.48936 C -0.34206 0.46366 -0.31836 0.43959 -0.29597 0.41204 C -0.28425 0.39769 -0.27435 0.37917 -0.26302 0.36389 C -0.24154 0.33519 -0.21875 0.30949 -0.19779 0.2801 C -0.18776 0.26598 -0.17969 0.24815 -0.17005 0.23334 C -0.13776 0.1838 -0.13216 0.18519 -0.11081 0.14144 C -0.10899 0.13774 -0.10768 0.13334 -0.10625 0.1294 C -0.10612 0.12871 -0.10417 0.1176 -0.10703 0.11736 C -0.11081 0.1169 -0.11446 0.12014 -0.11823 0.1213 C -0.12253 0.12269 -0.12683 0.12361 -0.13099 0.12524 C -0.15808 0.13681 -0.18542 0.14653 -0.21198 0.16135 C -0.22474 0.16852 -0.23737 0.17662 -0.25026 0.18264 C -0.30183 0.20718 -0.35404 0.22778 -0.40547 0.25324 C -0.44584 0.27338 -0.55365 0.33287 -0.6155 0.35209 C -0.65 0.36274 -0.68555 0.36829 -0.72045 0.37199 C -0.73425 0.37338 -0.74805 0.37385 -0.76172 0.37477 C -0.81589 0.37269 -0.81771 0.39121 -0.84948 0.35602 C -0.8513 0.35394 -0.85274 0.35093 -0.85404 0.34792 C -0.85495 0.34561 -0.85547 0.3426 -0.85625 0.34005 C -0.85573 0.33195 -0.85625 0.32361 -0.85469 0.31598 C -0.85026 0.29352 -0.82084 0.28079 -0.81719 0.27871 C -0.77409 0.25394 -0.73255 0.23565 -0.68828 0.2213 C -0.50274 0.16135 -0.61172 0.19653 -0.4767 0.16274 L -0.25469 0.10533 C -0.25391 0.1051 -0.13867 0.07755 -0.13555 0.07732 L -0.04401 0.07199 C -0.04349 0.07547 -0.04284 0.07894 -0.04245 0.08264 C -0.04089 0.10394 -0.04167 0.12107 -0.04701 0.1426 C -0.05 0.15463 -0.05521 0.16436 -0.05977 0.17477 C -0.06472 0.18588 -0.06953 0.19723 -0.07552 0.20672 C -0.0944 0.23635 -0.11354 0.26574 -0.13399 0.2919 C -0.14792 0.30996 -0.16276 0.32547 -0.17826 0.33866 C -0.32461 0.46343 -0.31953 0.45556 -0.45495 0.53866 C -0.50104 0.5669 -0.53138 0.58565 -0.58099 0.60672 C -0.6017 0.61551 -0.61485 0.61482 -0.63503 0.61598 C -0.64545 0.61204 -0.65625 0.60949 -0.66654 0.60394 C -0.66745 0.60348 -0.66745 0.60047 -0.66719 0.59861 C -0.66693 0.59537 -0.66628 0.5919 -0.66498 0.58936 C -0.65847 0.57662 -0.65261 0.56158 -0.64401 0.55324 C -0.61537 0.52616 -0.55703 0.49005 -0.52253 0.47338 C -0.45638 0.44144 -0.35222 0.39491 -0.28477 0.37871 L -0.13021 0.34144 L -0.04323 0.34537 C -0.04037 0.34607 -0.04401 0.35579 -0.04545 0.35996 C -0.0474 0.36528 -0.05013 0.36968 -0.053 0.37338 C -0.0681 0.39213 -0.08229 0.41459 -0.09948 0.42662 C -0.1892 0.48959 -0.27982 0.54977 -0.37253 0.59746 C -0.54662 0.68681 -0.46966 0.65232 -0.75495 0.74676 C -0.7905 0.75834 -0.87188 0.77686 -0.91016 0.7801 C -0.94584 0.78287 -0.98164 0.78172 -1.01732 0.78264 C -1.0263 0.78125 -1.07643 0.77732 -1.08933 0.76412 C -1.09844 0.75463 -1.10391 0.73727 -1.11107 0.72408 C -1.10808 0.70764 -1.10677 0.68982 -1.10209 0.67477 C -1.09909 0.66482 -1.07331 0.62732 -1.06992 0.62408 C -1.04297 0.59838 -0.96576 0.52801 -0.92357 0.50533 C -0.81133 0.44514 -0.77604 0.42709 -0.68151 0.3919 C -0.65886 0.38357 -0.63607 0.375 -0.61328 0.36806 C -0.55209 0.34954 -0.49128 0.32547 -0.42956 0.31598 C -0.35287 0.30417 -0.39505 0.30926 -0.30274 0.30278 C -0.28946 0.30486 -0.27487 0.29861 -0.26302 0.30926 C -0.25847 0.31343 -0.26276 0.32894 -0.26602 0.33611 C -0.27683 0.36019 -0.28933 0.38241 -0.30352 0.4 C -0.32253 0.42361 -0.34375 0.44167 -0.36498 0.45857 C -0.43321 0.5132 -0.47383 0.55093 -0.53672 0.59074 C -0.55039 0.59931 -0.5638 0.60926 -0.578 0.61459 C -0.60495 0.625 -0.63255 0.62986 -0.65977 0.63727 C -0.66328 0.63635 -0.66693 0.63658 -0.67018 0.63473 C -0.68308 0.62709 -0.67839 0.58727 -0.6793 0.57477 C -0.67292 0.53727 -0.66849 0.50602 -0.65755 0.47061 C -0.64388 0.42686 -0.62904 0.38426 -0.61328 0.3426 C -0.5737 0.23866 -0.45443 0.04098 -0.43854 0.01204 C -0.42956 -0.00416 -0.42097 -0.02083 -0.41224 -0.03726 C -0.40755 -0.04629 -0.40261 -0.05486 -0.39805 -0.06412 C -0.39284 -0.07407 -0.37539 -0.0949 -0.38295 -0.09467 L -0.42722 -0.09328 L -0.52175 -0.08657 C -0.69284 -0.07176 -0.43112 -0.09027 -0.61172 -0.0787 L -0.79245 -0.06666 C -0.79831 -0.06967 -0.80339 -0.07014 -0.78946 -0.07592 C -0.75209 -0.09213 -0.71498 -0.11088 -0.67696 -0.12129 C -0.64779 -0.12939 -0.61862 -0.13865 -0.5892 -0.14537 C -0.56706 -0.15046 -0.49167 -0.15509 -0.47904 -0.15601 C -0.46198 -0.1537 -0.44362 -0.16134 -0.428 -0.1493 C -0.41302 -0.13796 -0.43321 -0.09907 -0.4362 -0.09467 C -0.44935 -0.075 -0.46263 -0.05509 -0.47748 -0.04004 C -0.51172 -0.00509 -0.54649 0.02917 -0.58321 0.05463 L -0.69128 0.1294 C -0.6862 0.12616 -0.68138 0.12246 -0.6763 0.11991 C -0.62201 0.09329 -0.62774 0.09491 -0.53529 0.07338 C -0.51966 0.06968 -0.50378 0.07153 -0.48802 0.07061 C -0.48373 0.07292 -0.4767 0.06991 -0.47526 0.07732 C -0.47357 0.08611 -0.47839 0.09584 -0.48203 0.10255 C -0.49063 0.11899 -0.50078 0.13287 -0.5112 0.14537 C -0.64102 0.29908 -0.54571 0.16644 -0.63047 0.28936 C -0.63099 0.29121 -0.63216 0.2926 -0.63203 0.29468 C -0.63151 0.30324 -0.62722 0.30255 -0.6237 0.30394 L -0.52175 0.30278 C -0.46146 0.30324 -0.46797 0.27199 -0.46172 0.31598 C -0.46706 0.33218 -0.46992 0.34468 -0.47748 0.35741 C -0.51081 0.41389 -0.49479 0.37616 -0.5112 0.41875 C -0.51315 0.44167 -0.51433 0.43449 -0.48646 0.42662 C -0.46302 0.42014 -0.43985 0.41135 -0.4168 0.40139 L -0.09206 0.25324 L -0.05755 0.23727 C -0.04909 0.23357 -0.03203 0.22662 -0.03203 0.22662 C -0.03347 0.22801 -0.0349 0.22963 -0.03646 0.23056 C -0.06406 0.24746 -0.07318 0.24815 -0.10925 0.25463 C -0.13047 0.25857 -0.1517 0.25996 -0.17305 0.26274 C -0.19375 0.25649 -0.21836 0.26644 -0.23529 0.24399 C -0.24245 0.23426 -0.21602 0.17408 -0.2112 0.16667 C -0.19128 0.13565 -0.17058 0.10602 -0.14896 0.07871 C 0.08659 -0.21898 -0.04414 0.00371 0.14804 -0.39722 C 0.14531 -0.4287 0.15768 -0.48889 0.13971 -0.49189 C 0.10937 -0.49676 -0.21003 -0.32083 -0.21276 -0.31967 L -0.4625 -0.21875 C -0.48998 -0.20764 -0.51719 -0.19375 -0.54505 -0.18541 L -0.78724 -0.11203 C -0.84766 -0.09583 -1.04935 -0.08981 -1.05638 -0.08935 C -1.07461 -0.08981 -1.09284 -0.08935 -1.11107 -0.09074 C -1.11224 -0.09074 -1.10912 -0.09259 -1.10808 -0.09328 C -1.10716 -0.09398 -1.10612 -0.09421 -1.10508 -0.09467 C -1.10417 -0.09606 -1.10339 -0.09814 -1.10209 -0.09861 C -0.72357 -0.23032 -1.06537 -0.10902 -0.87279 -0.17338 C -0.65625 -0.24537 -0.73125 -0.2287 -0.45573 -0.29444 C -0.37552 -0.31365 -0.29792 -0.3118 -0.21654 -0.31574 L -0.1513 -0.31851 C -0.02448 -0.31064 -0.0224 -0.33217 0.0737 -0.27314 C 0.07799 -0.2706 0.08073 -0.26342 0.08424 -0.25856 C 0.08802 -0.24097 0.0931 -0.22384 0.09544 -0.20532 C 0.09609 -0.20046 0.09518 -0.19444 0.09323 -0.19074 C 0.07995 -0.16574 0.06679 -0.13958 0.05052 -0.12129 C -0.01875 -0.04351 -0.25703 0.07061 -0.26602 0.07477 C -0.47149 0.16852 -0.43594 0.15625 -0.79545 0.24931 C -0.86745 0.26783 -0.9513 0.29028 -1.0211 0.30394 C -1.03933 0.30764 -1.05755 0.30764 -1.07591 0.30926 C -1.08763 0.31644 -1.10782 0.30949 -1.11107 0.33056 C -1.1138 0.34769 -1.09545 0.41644 -1.07891 0.43056 C -1.0099 0.49005 -0.92709 0.54769 -0.85326 0.5801 C -0.74922 0.62547 -0.61367 0.65348 -0.50899 0.66945 C -0.19375 0.71713 -0.30834 0.69514 -0.12722 0.71204 L 0.01745 0.72662 C 0.22161 0.74399 0.03659 0.72408 0.14349 0.73611 C 0.14062 0.73959 0.1358 0.74653 0.13229 0.74792 L -0.10469 0.8426 L -0.25847 0.90672 C -0.54271 0.90625 -0.84024 1.05811 -1.11107 0.90533 C -1.19779 0.85649 -1.10599 0.43125 -1.0586 0.30811 C -1.03907 0.25718 -1.01563 0.21135 -0.99258 0.16528 C -0.95352 0.0875 -0.87891 -0.00625 -0.8405 -0.05463 C -0.76003 -0.15578 -0.63698 -0.23958 -0.55925 -0.29583 C -0.53724 -0.3118 -0.42552 -0.36481 -0.40404 -0.37176 C -0.33099 -0.39537 -0.25755 -0.41273 -0.18425 -0.4331 C -0.0474 -0.42639 -0.04844 -0.45069 0.05195 -0.38912 C 0.05781 -0.38564 0.0625 -0.37754 0.06771 -0.37176 C 0.07304 -0.35717 0.07929 -0.34351 0.08346 -0.32777 C 0.08515 -0.32176 0.08633 -0.31412 0.08502 -0.30787 C 0.07643 -0.26666 0.06679 -0.22592 0.05429 -0.18796 C 0.0483 -0.17014 0.03932 -0.15578 0.03021 -0.14259 C 0.00247 -0.10185 -0.02578 -0.0618 -0.05599 -0.02662 C -0.09818 0.02246 -0.14219 0.06667 -0.18646 0.10926 C -0.31198 0.23033 -0.63516 0.42199 -0.66797 0.4426 C -0.69909 0.46227 -0.73164 0.47269 -0.76328 0.48936 C -0.81797 0.51806 -0.87305 0.54468 -0.92657 0.57871 C -0.95534 0.59676 -0.98216 0.62315 -1.0099 0.64537 C -1.00209 0.70116 -1.0099 0.65278 -0.92136 0.65209 L -0.48268 0.64676 C -0.38946 0.63519 -0.29571 0.63403 -0.203 0.61204 C -0.17683 0.60579 -0.25573 0.59098 -0.28177 0.59861 C -0.34623 0.61783 -0.40664 0.66922 -0.47071 0.6919 C -0.51667 0.67917 -0.49714 0.68357 -0.58854 0.68264 L -0.92214 0.68403 C -0.98516 0.68542 -1.04818 0.69167 -1.11107 0.68797 C -1.1142 0.68774 -1.11042 0.67292 -1.10742 0.67338 C -1.06654 0.67986 -1.02683 0.70255 -0.98581 0.70811 C -0.90625 0.71852 -0.82643 0.7169 -0.74675 0.7213 C -0.66953 0.75741 -0.59141 0.78797 -0.51498 0.8294 C -0.50651 0.83403 -0.50235 0.85348 -0.49401 0.8588 C -0.46107 0.8794 -0.35781 0.9044 -0.39271 0.90672 C -0.63034 0.92176 -0.86823 0.90047 -1.10586 0.89746 C -1.04935 0.84861 -1.10026 0.88102 -1.06758 0.87871 L -0.66354 0.84399 C -0.63399 0.82894 -0.60326 0.81991 -0.575 0.79861 C -0.54388 0.77547 -0.51628 0.73982 -0.48646 0.71204 C -0.48503 0.71065 -0.48802 0.71736 -0.48946 0.71875 C -0.51367 0.74028 -0.53711 0.76574 -0.56302 0.7801 C -0.79336 0.90741 -0.74297 0.88449 -0.94388 0.88797 C -0.9638 0.88588 -0.98412 0.8875 -1.00391 0.88125 C -1.04011 0.87014 -1.07461 0.82894 -1.11107 0.83611 C -1.1237 0.83843 -1.11146 0.89468 -1.09909 0.9 C -1.05196 0.92037 -1.00209 0.90278 -0.95365 0.90394 C -0.85495 0.88843 -0.75534 0.88542 -0.65755 0.85741 C -0.65039 0.85533 -0.66667 0.82963 -0.66198 0.81991 C -0.65547 0.80625 -0.64271 0.80903 -0.63268 0.80533 C -0.61367 0.79838 -0.59427 0.79375 -0.575 0.78797 C -0.56524 0.80093 -0.54922 0.80602 -0.54571 0.82662 C -0.52214 0.96528 -0.6461 0.90602 -0.66654 0.90672 L -1.11107 0.90139 C -1.12084 0.90093 -1.09232 0.89028 -1.08255 0.88936 C -1.07058 0.8882 -0.98841 0.90649 -0.98737 0.90672 C -0.85248 0.90186 -0.71719 0.9088 -0.58255 0.89213 C -0.57565 0.89121 -0.58321 0.86621 -0.57956 0.85602 C -0.57435 0.84167 -0.56589 0.83172 -0.55768 0.82269 C -0.55404 0.81852 -0.54089 0.81505 -0.54505 0.81736 C -0.63893 0.86875 -0.7405 0.83403 -0.8375 0.83727 C -0.84323 0.83473 -0.84883 0.8294 -0.85469 0.8294 C -0.94011 0.82986 -1.02904 0.88149 -1.11107 0.83866 C -1.13607 0.8257 -1.11524 0.73959 -1.10065 0.70139 C -1.08438 0.65903 -1.05078 0.64954 -1.02709 0.61991 C -0.96667 0.54468 -1.06433 0.61204 -0.94388 0.55209 C -0.88438 0.56713 -0.93867 0.55486 -0.79779 0.55209 L -0.39727 0.54537 C -0.23373 0.46366 0.05364 0.33635 0.14804 0.14676 C 0.20338 0.03542 0.14349 -0.15023 0.14127 -0.29838 C 0.10377 -0.26458 0.06771 -0.22546 0.02877 -0.19745 C -0.30899 0.04746 -0.27995 0.04121 -0.58698 0.21736 C -0.63438 0.24445 -0.68295 0.26459 -0.73021 0.2919 C -0.75521 0.30649 -0.7793 0.3257 -0.80378 0.3426 C -0.80443 0.34329 -0.80222 0.3419 -0.80143 0.34144 C -0.79545 0.33704 -0.78972 0.33102 -0.78347 0.32801 C -0.75222 0.31274 -0.72005 0.30324 -0.68893 0.28658 C -0.62552 0.25301 -0.56302 0.21389 -0.5 0.17732 C -0.4767 0.12755 -0.47513 0.11459 -0.43177 0.08797 C -0.23959 -0.03009 0.14804 -0.24907 0.14804 -0.24907 C 0.14153 -0.26111 0.1375 -0.28935 0.12851 -0.28518 C 0.1112 -0.27685 0.10286 -0.24097 0.0888 -0.22129 C 0.07344 -0.2 0.05677 -0.18217 0.04075 -0.16273 C -0.02995 0.05371 0.01054 -0.03796 -0.2 0.1919 C -0.30964 0.31181 -0.42422 0.41713 -0.53594 0.53079 C -0.83086 0.83033 -0.66485 0.68449 -0.94466 0.90672 C -0.99883 0.90579 -1.05326 0.91204 -1.10742 0.90394 C -1.1194 0.90232 -1.08373 0.89399 -1.07214 0.88797 C -1.04623 0.87477 -1.02058 0.86042 -0.99492 0.84676 C -0.98763 0.83473 -0.97982 0.82361 -0.97305 0.81065 C -0.95091 0.76829 -0.93477 0.71389 -0.90782 0.68125 C -0.83633 0.59445 -0.76107 0.51412 -0.68073 0.45602 C -0.65222 0.43542 -0.61927 0.45255 -0.58854 0.4507 C -0.59701 0.45787 -0.60521 0.46621 -0.61393 0.47199 C -0.77162 0.57732 -0.75521 0.56343 -0.91315 0.64792 C -0.97917 0.73426 -1.18438 0.84167 -1.11107 0.90672 C -1.0642 0.94815 -0.61276 0.88588 -0.46172 0.86667 C -0.48451 0.87732 -0.50651 0.89468 -0.52995 0.89861 C -0.58698 0.90811 -0.75899 0.90486 -0.7017 0.90672 C -0.57058 0.91065 -0.4392 0.90579 -0.30795 0.90533 C -0.27696 0.89561 -0.31758 0.90579 -0.27578 0.90672 L -0.09505 0.90533 C -0.09271 0.89329 -0.08972 0.88172 -0.08828 0.86945 C -0.07526 0.75556 -0.07604 0.70903 -0.07396 0.58125 C -0.07123 0.41111 -0.06992 0.24098 -0.06719 0.07061 C -0.06576 -0.02523 -0.07917 -0.00764 -0.06198 -0.02801 C -0.03972 -0.19514 -0.06511 0.00556 -0.03802 -0.28773 C -0.01914 -0.49189 0.01875 -0.52291 -0.02071 -0.48773 C -0.02175 -0.48379 -0.02318 -0.48009 -0.0237 -0.47569 C -0.03854 -0.36643 -0.03308 -0.28611 -0.03581 -0.15601 C -0.04453 0.26482 -0.03464 -0.00347 -0.06198 0.50533 C -0.06328 0.58635 -0.06354 0.66713 -0.06576 0.74792 C -0.06576 0.74977 -0.06771 0.7463 -0.06875 0.74676 C -0.07214 0.74815 -0.07526 0.75116 -0.07852 0.75324 C -0.09128 0.77593 -0.10196 0.80301 -0.1168 0.8213 C -0.39753 1.16713 -0.79453 0.90324 -1.10508 0.90139 C -1.06289 0.82848 -1.02617 0.76829 -0.99258 0.67061 L -0.91237 0.43727 C -0.87943 0.16505 -0.8586 0.12686 -0.89063 -0.15324 C -0.903 -0.26111 -0.88789 -0.43842 -0.94766 -0.46782 C -0.9638 -0.47569 -1.01315 -0.48958 -0.99636 -0.49189 L -0.88763 -0.47569 L -0.72943 -0.39305 C -0.6099 -0.33009 -0.58633 -0.3118 -0.45651 -0.2625 C 0.25052 0.00649 -0.353 -0.24259 0.14804 -0.03194 C 0.14622 0.17061 0.14857 0.37361 0.14271 0.57593 C 0.14245 0.58658 0.13463 0.5919 0.12995 0.59861 C 0.12226 0.61019 0.09153 0.62917 0.09101 0.6294 C 0.0595 0.63635 0.02747 0.6338 -0.0043 0.63611 C -0.0724 0.62315 -0.08373 0.62361 -0.16771 0.58658 C -0.21003 0.56806 -0.25156 0.54468 -0.29297 0.5213 C -0.33998 0.49491 -0.38724 0.46922 -0.43321 0.43727 C -0.54492 0.35996 -0.65521 0.27639 -0.7655 0.19329 C -0.82396 0.14931 -0.88776 0.12176 -0.93933 0.05602 L -1.11107 -0.16273 C -1.11081 -0.26643 -1.11511 -0.37083 -1.11042 -0.47453 C -1.10951 -0.49213 -1.10248 -0.44189 -1.09909 -0.42523 C -1.09375 -0.39814 -1.0905 -0.3699 -1.08412 -0.34375 C -1.06914 -0.28194 -1.05248 -0.22152 -1.03542 -0.16134 C -1.00222 -0.04444 -0.9806 0.02037 -0.93255 0.12524 C -0.92018 0.15255 -0.90521 0.17639 -0.89063 0.2 C -0.8543 0.25903 -0.82084 0.32524 -0.77969 0.37338 C -0.70222 0.46412 -0.62058 0.54399 -0.53672 0.61459 C -0.40873 0.72269 -0.26016 0.79468 -0.12201 0.84676 C 0.05143 0.91204 0.02409 0.9044 0.14804 0.90672 C 0.14179 0.7875 0.15325 0.66111 0.12929 0.54931 C 0.08854 0.35926 -0.02253 0.19167 -0.10847 0.06528 C -0.22461 -0.10509 -0.28138 -0.17476 -0.41081 -0.31967 C -0.4388 -0.35115 -0.46511 -0.39189 -0.49701 -0.40787 C -0.58242 -0.45 -0.67149 -0.46389 -0.75873 -0.49189 C -0.87617 -0.49143 -1.0017 -0.56689 -1.11107 -0.49051 C -1.16367 -0.4537 -1.06966 -0.18634 -1.04961 -0.14537 C -0.98529 -0.01412 -0.87292 0.10579 -0.79323 0.17338 C -0.7392 0.21922 -0.68086 0.24792 -0.62305 0.27593 C -0.49935 0.33611 -0.34505 0.37963 -0.21797 0.39723 C -0.15469 0.40625 -0.09102 0.40348 -0.02748 0.40672 L 0.12851 0.4 C 0.13711 0.39815 0.14466 0.38357 0.14804 0.36945 C 0.15286 0.34838 0.15026 0.32292 0.13828 0.31736 C 0.10963 0.30394 0.08125 0.2882 0.05195 0.28125 C -0.01758 0.26482 -0.08021 0.26343 -0.14831 0.25996 L -0.38529 0.26135 C -0.66433 0.26366 -0.52422 0.26621 -0.70625 0.26135 C -0.62552 0.19306 -0.72813 0.28426 -0.64779 0.19723 C -0.58841 0.13311 -0.57969 0.14584 -0.51953 0.06528 C -0.47162 0.00139 -0.42696 -0.06967 -0.38073 -0.13726 C -0.36927 -0.17291 -0.35326 -0.20486 -0.34623 -0.24375 C -0.33607 -0.30046 -0.34584 -0.36203 -0.35899 -0.41319 C -0.36237 -0.42639 -0.36589 -0.44236 -0.37331 -0.44907 C -0.39571 -0.46967 -0.42123 -0.47754 -0.44518 -0.49189 L -0.61029 -0.48912 C -0.61185 -0.48912 -0.60834 -0.48449 -0.60729 -0.4824 C -0.60365 -0.47615 -0.6017 -0.47731 -0.59597 -0.47569 C -0.57357 -0.46967 -0.57761 -0.4706 -0.5638 -0.46782 C -0.55795 -0.45231 -0.56628 -0.47523 -0.55547 -0.42916 C -0.55391 -0.42222 -0.5517 -0.41551 -0.54948 -0.40902 C -0.5405 -0.38194 -0.54141 -0.38865 -0.53073 -0.36111 C -0.52735 -0.35231 -0.52513 -0.34213 -0.52097 -0.33449 C -0.51446 -0.32245 -0.50651 -0.31319 -0.49922 -0.30254 C -0.48933 -0.28773 -0.49675 -0.29768 -0.49024 -0.28912 C -0.49076 -0.26064 -0.49115 -0.2324 -0.4918 -0.20393 C -0.49193 -0.19421 -0.49245 -0.16481 -0.49245 -0.17476 C -0.49245 -0.22939 -0.49089 -0.28379 -0.4918 -0.33842 C -0.49193 -0.34791 -0.49375 -0.3199 -0.49479 -0.31041 C -0.49584 -0.29976 -0.49636 -0.28889 -0.49779 -0.27847 C -0.50235 -0.24236 -0.50781 -0.20671 -0.51276 -0.1706 C -0.51485 -0.15555 -0.51732 -0.14074 -0.51875 -0.12546 C -0.52018 -0.10972 -0.52175 -0.09421 -0.52331 -0.0787 C -0.52344 -0.07639 -0.52422 -0.0699 -0.52396 -0.07199 C -0.52123 -0.09467 -0.51849 -0.11736 -0.51576 -0.14004 C -0.51354 -0.15856 -0.51055 -0.17708 -0.50899 -0.19606 C -0.50729 -0.21689 -0.50612 -0.23796 -0.50378 -0.25856 C -0.4987 -0.30139 -0.49219 -0.34375 -0.48646 -0.38657 C -0.47904 -0.44259 -0.48112 -0.44884 -0.47149 -0.48518 C -0.4711 -0.48657 -0.47045 -0.48773 -0.47005 -0.48912 C -0.47071 -0.43264 -0.47031 -0.38657 -0.47604 -0.32916 C -0.47904 -0.29884 -0.48177 -0.26851 -0.48503 -0.23865 C -0.48724 -0.21805 -0.4905 -0.19791 -0.49245 -0.17731 C -0.49401 -0.16157 -0.49453 -0.14537 -0.49545 -0.12939 C -0.49518 -0.12546 -0.49688 -0.11597 -0.49479 -0.11736 C -0.49089 -0.1199 -0.48933 -0.12847 -0.48724 -0.13472 C -0.48334 -0.14676 -0.48099 -0.16041 -0.4767 -0.17199 C -0.45573 -0.22986 -0.43008 -0.28217 -0.41146 -0.34236 C -0.4056 -0.36157 -0.38399 -0.42893 -0.37774 -0.45717 C -0.37591 -0.46574 -0.37214 -0.47523 -0.37396 -0.48379 C -0.37552 -0.49074 -0.37774 -0.4706 -0.3793 -0.46389 C -0.38177 -0.45231 -0.38412 -0.44097 -0.38594 -0.42916 C -0.39115 -0.39606 -0.39505 -0.36226 -0.40026 -0.32916 C -0.40326 -0.31018 -0.40742 -0.29189 -0.41081 -0.27314 C -0.41315 -0.25995 -0.41524 -0.24652 -0.41745 -0.23333 C -0.41823 -0.22314 -0.41979 -0.21296 -0.41979 -0.20277 C -0.41979 -0.2 -0.4181 -0.20694 -0.41745 -0.20926 C -0.41107 -0.23588 -0.40443 -0.26203 -0.3987 -0.28912 C -0.3862 -0.34907 -0.3711 -0.40764 -0.3612 -0.46921 C -0.36029 -0.47546 -0.36185 -0.48773 -0.35821 -0.48773 C -0.35469 -0.48773 -0.35899 -0.47523 -0.35977 -0.46921 C -0.36263 -0.44722 -0.36602 -0.42546 -0.36953 -0.4037 C -0.37344 -0.37916 -0.37865 -0.35532 -0.38229 -0.33055 C -0.3944 -0.24676 -0.39649 -0.22152 -0.40404 -0.14676 C -0.40456 -0.13611 -0.40586 -0.12546 -0.40547 -0.11458 C -0.40534 -0.1118 -0.40365 -0.1199 -0.40326 -0.12268 C -0.39714 -0.16157 -0.39128 -0.20069 -0.38594 -0.24004 C -0.38151 -0.27314 -0.37617 -0.30601 -0.37253 -0.33981 C -0.36745 -0.38657 -0.36589 -0.43472 -0.35977 -0.48101 C -0.35899 -0.48657 -0.35469 -0.48819 -0.35222 -0.49189 C -0.33867 -0.46759 -0.35378 -0.49676 -0.3612 -0.40648 L -0.37331 -0.2625 C -0.37162 -0.0537 -0.38412 -0.01643 -0.35078 0.14931 C -0.34974 0.15463 -0.34518 0.15463 -0.34245 0.15741 C -0.33946 0.15324 -0.33594 0.15047 -0.33347 0.14537 C -0.32305 0.12292 -0.30052 0.04514 -0.29753 0.03334 C -0.27774 -0.0449 -0.25768 -0.12338 -0.24128 -0.20393 C -0.23255 -0.24676 -0.2211 -0.36296 -0.21576 -0.41319 C -0.21498 -0.4331 -0.21393 -0.45301 -0.21354 -0.47314 C -0.21341 -0.47939 -0.21302 -0.48588 -0.2142 -0.49189 C -0.21485 -0.49444 -0.21511 -0.48634 -0.21576 -0.48379 C -0.22136 -0.45833 -0.228 -0.43356 -0.23295 -0.40787 C -0.24623 -0.33981 -0.25508 -0.26851 -0.27279 -0.20393 C -0.2767 -0.18935 -0.28086 -0.17476 -0.28477 -0.15995 C -0.28503 -0.15879 -0.28555 -0.15463 -0.28555 -0.15601 C -0.28555 -0.15787 -0.28503 -0.15972 -0.28477 -0.16134 C -0.27891 -0.1912 -0.27565 -0.20023 -0.26745 -0.23611 C -0.26185 -0.26064 -0.25495 -0.28472 -0.25104 -0.31041 C -0.2487 -0.32523 -0.24258 -0.36944 -0.24427 -0.35439 C -0.24453 -0.35231 -0.24453 -0.35 -0.24505 -0.34768 C -0.24558 -0.3449 -0.24649 -0.34259 -0.24727 -0.33981 C -0.25404 -0.31365 -0.25899 -0.28564 -0.26745 -0.26111 C -0.27383 -0.24282 -0.29128 -0.18657 -0.3043 -0.16273 C -0.30638 -0.15879 -0.30925 -0.15648 -0.31172 -0.15324 C -0.31302 -0.15416 -0.31524 -0.1537 -0.3155 -0.15601 C -0.31901 -0.1868 -0.31615 -0.23958 -0.3125 -0.26643 C -0.2888 -0.44236 -0.30326 -0.3956 -0.25768 -0.49189 C -0.24401 -0.49143 -0.22709 -0.50625 -0.21654 -0.49051 C -0.20977 -0.48055 -0.22448 -0.4625 -0.22995 -0.45046 C -0.23724 -0.43495 -0.24479 -0.41967 -0.2517 -0.4037 C -0.28255 -0.3331 -0.30625 -0.25092 -0.34323 -0.19074 C -0.36224 -0.15949 -0.38021 -0.12639 -0.40026 -0.09745 C -0.45013 -0.02523 -0.53125 0.06574 -0.58399 0.11598 C -0.61719 0.14769 -0.65196 0.17385 -0.68672 0.2 C -0.70013 0.20996 -0.71406 0.21667 -0.728 0.22408 C -0.73229 0.22616 -0.74154 0.22894 -0.74753 0.23056 C -0.74844 0.22986 -0.74961 0.22917 -0.75052 0.22801 C -0.75248 0.225 -0.75235 0.22014 -0.75274 0.21598 C -0.75078 0.20486 -0.75039 0.19236 -0.74675 0.18264 C -0.73255 0.14537 -0.67656 0.06806 -0.66654 0.05463 C -0.60899 -0.02199 -0.54987 -0.09514 -0.4918 -0.1706 C -0.40873 -0.27824 -0.37331 -0.31088 -0.3155 -0.4118 C -0.31003 -0.42129 -0.30886 -0.42476 -0.30573 -0.4331 C -0.30052 -0.41921 -0.30183 -0.42592 -0.30052 -0.41435 C -0.30222 -0.40162 -0.30352 -0.38842 -0.30573 -0.37569 C -0.30703 -0.36875 -0.30834 -0.36157 -0.30951 -0.35439 C -0.3099 -0.35185 -0.31003 -0.3456 -0.31094 -0.34236 C -0.31159 -0.34051 -0.3125 -0.33889 -0.31328 -0.33703 C -0.31354 -0.33495 -0.31367 -0.33264 -0.31393 -0.33055 C -0.3142 -0.32916 -0.31393 -0.32639 -0.31472 -0.32639 C -0.31641 -0.32639 -0.31628 -0.33009 -0.31628 -0.33171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dło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TM03457510[[fn=Mydło]]</Template>
  <TotalTime>20</TotalTime>
  <Words>8</Words>
  <Application>Microsoft Office PowerPoint</Application>
  <PresentationFormat>Panoramiczny</PresentationFormat>
  <Paragraphs>2</Paragraphs>
  <Slides>5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9" baseType="lpstr">
      <vt:lpstr>Algerian</vt:lpstr>
      <vt:lpstr>Arial</vt:lpstr>
      <vt:lpstr>Century Gothic</vt:lpstr>
      <vt:lpstr>Mydło</vt:lpstr>
      <vt:lpstr>MÓJ PIERWSZY FILMIK Z KOTKIEM &lt;3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MÓJ PIERWSZY FILMIK Z KOTKIEM &lt;3</dc:title>
  <dc:creator>Student</dc:creator>
  <cp:lastModifiedBy>Student</cp:lastModifiedBy>
  <cp:revision>3</cp:revision>
  <dcterms:created xsi:type="dcterms:W3CDTF">2020-03-02T13:19:38Z</dcterms:created>
  <dcterms:modified xsi:type="dcterms:W3CDTF">2020-03-02T13:40:04Z</dcterms:modified>
</cp:coreProperties>
</file>

<file path=docProps/thumbnail.jpeg>
</file>